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78" r:id="rId6"/>
    <p:sldId id="273" r:id="rId7"/>
    <p:sldId id="275" r:id="rId8"/>
    <p:sldId id="274" r:id="rId9"/>
    <p:sldId id="276" r:id="rId10"/>
    <p:sldId id="257" r:id="rId11"/>
    <p:sldId id="269" r:id="rId12"/>
    <p:sldId id="272" r:id="rId13"/>
    <p:sldId id="260" r:id="rId14"/>
    <p:sldId id="266" r:id="rId15"/>
    <p:sldId id="279" r:id="rId16"/>
    <p:sldId id="280" r:id="rId17"/>
    <p:sldId id="262" r:id="rId18"/>
    <p:sldId id="281" r:id="rId19"/>
    <p:sldId id="282" r:id="rId2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35" autoAdjust="0"/>
    <p:restoredTop sz="94701" autoAdjust="0"/>
  </p:normalViewPr>
  <p:slideViewPr>
    <p:cSldViewPr snapToGrid="0" showGuides="1">
      <p:cViewPr varScale="1">
        <p:scale>
          <a:sx n="112" d="100"/>
          <a:sy n="112" d="100"/>
        </p:scale>
        <p:origin x="9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18FBF-3FF5-4C16-97CF-AF03740D7AB6}" type="doc">
      <dgm:prSet loTypeId="urn:microsoft.com/office/officeart/2005/8/layout/hList9" loCatId="list" qsTypeId="urn:microsoft.com/office/officeart/2005/8/quickstyle/simple4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B4F1B46E-22B2-4721-950C-8704487586DC}">
      <dgm:prSet phldrT="[Text]" custT="1"/>
      <dgm:spPr/>
      <dgm:t>
        <a:bodyPr rtlCol="0"/>
        <a:lstStyle/>
        <a:p>
          <a:pPr rtl="0"/>
          <a:r>
            <a:rPr lang="ru-RU" sz="1000" dirty="0"/>
            <a:t>Одаренные</a:t>
          </a:r>
          <a:r>
            <a:rPr lang="ru-RU" sz="1300" dirty="0"/>
            <a:t> </a:t>
          </a:r>
          <a:endParaRPr lang="en-US" sz="1300" dirty="0"/>
        </a:p>
      </dgm:t>
    </dgm:pt>
    <dgm:pt modelId="{E8A66543-CC4D-4785-A93E-5B125E09F826}" type="parTrans" cxnId="{2C8317B2-2EBB-4589-86EA-C77B3B6E81AA}">
      <dgm:prSet/>
      <dgm:spPr/>
      <dgm:t>
        <a:bodyPr rtlCol="0"/>
        <a:lstStyle/>
        <a:p>
          <a:pPr rtl="0"/>
          <a:endParaRPr lang="en-US"/>
        </a:p>
      </dgm:t>
    </dgm:pt>
    <dgm:pt modelId="{A7E2530A-34E2-4E9F-BC78-8920BA140C41}" type="sibTrans" cxnId="{2C8317B2-2EBB-4589-86EA-C77B3B6E81AA}">
      <dgm:prSet/>
      <dgm:spPr/>
      <dgm:t>
        <a:bodyPr rtlCol="0"/>
        <a:lstStyle/>
        <a:p>
          <a:pPr rtl="0"/>
          <a:endParaRPr lang="en-US"/>
        </a:p>
      </dgm:t>
    </dgm:pt>
    <dgm:pt modelId="{9D72CDD3-5859-43DB-BD75-0C3C30E3DE62}">
      <dgm:prSet phldrT="[Text]"/>
      <dgm:spPr/>
      <dgm:t>
        <a:bodyPr rtlCol="0"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Все дети одарены от природы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dirty="0"/>
        </a:p>
        <a:p>
          <a:pPr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Границы одаренности условны, размыты.</a:t>
          </a:r>
        </a:p>
      </dgm:t>
    </dgm:pt>
    <dgm:pt modelId="{1D5B1F83-33A7-4298-BC11-2B1252AFAEA5}" type="parTrans" cxnId="{DDB5AD9A-40B0-48EF-AF2C-8CCDA330F7FE}">
      <dgm:prSet/>
      <dgm:spPr/>
      <dgm:t>
        <a:bodyPr rtlCol="0"/>
        <a:lstStyle/>
        <a:p>
          <a:pPr rtl="0"/>
          <a:endParaRPr lang="en-US"/>
        </a:p>
      </dgm:t>
    </dgm:pt>
    <dgm:pt modelId="{15E25BD4-1EBF-43C2-8885-DBF66B8429E1}" type="sibTrans" cxnId="{DDB5AD9A-40B0-48EF-AF2C-8CCDA330F7FE}">
      <dgm:prSet/>
      <dgm:spPr/>
      <dgm:t>
        <a:bodyPr rtlCol="0"/>
        <a:lstStyle/>
        <a:p>
          <a:pPr rtl="0"/>
          <a:endParaRPr lang="en-US"/>
        </a:p>
      </dgm:t>
    </dgm:pt>
    <dgm:pt modelId="{F9D46839-CD06-4669-AAE4-4D1E9AFEDA78}">
      <dgm:prSet phldrT="[Text]"/>
      <dgm:spPr/>
      <dgm:t>
        <a:bodyPr rtlCol="0"/>
        <a:lstStyle/>
        <a:p>
          <a:pPr rtl="0"/>
          <a:r>
            <a:rPr lang="ru-RU" dirty="0"/>
            <a:t>Ребенок может явно проявлять свой талант,</a:t>
          </a:r>
        </a:p>
        <a:p>
          <a:pPr rtl="0"/>
          <a:r>
            <a:rPr lang="ru-RU" dirty="0"/>
            <a:t>а может его не проявлять без помощи педагога</a:t>
          </a:r>
          <a:endParaRPr lang="en-US" dirty="0"/>
        </a:p>
      </dgm:t>
    </dgm:pt>
    <dgm:pt modelId="{B6B535D8-00AB-4FA1-AAEC-92498ABC6F4C}" type="parTrans" cxnId="{AD25A8A0-4628-40E2-8C9E-64E6AD4D4D91}">
      <dgm:prSet/>
      <dgm:spPr/>
      <dgm:t>
        <a:bodyPr rtlCol="0"/>
        <a:lstStyle/>
        <a:p>
          <a:pPr rtl="0"/>
          <a:endParaRPr lang="en-US"/>
        </a:p>
      </dgm:t>
    </dgm:pt>
    <dgm:pt modelId="{6497F199-DC2A-41F9-A449-D395E6BC4900}" type="sibTrans" cxnId="{AD25A8A0-4628-40E2-8C9E-64E6AD4D4D91}">
      <dgm:prSet/>
      <dgm:spPr/>
      <dgm:t>
        <a:bodyPr rtlCol="0"/>
        <a:lstStyle/>
        <a:p>
          <a:pPr rtl="0"/>
          <a:endParaRPr lang="en-US"/>
        </a:p>
      </dgm:t>
    </dgm:pt>
    <dgm:pt modelId="{7CB6360B-4022-4E96-922B-A12DE0E2A39F}">
      <dgm:prSet phldrT="[Text]"/>
      <dgm:spPr/>
      <dgm:t>
        <a:bodyPr rtlCol="0"/>
        <a:lstStyle/>
        <a:p>
          <a:pPr rtl="0"/>
          <a:r>
            <a:rPr lang="ru" dirty="0"/>
            <a:t>Нужно уделять особое внимание одаренным детям, но действовать корректно, не обижая остальных</a:t>
          </a:r>
          <a:endParaRPr lang="en-US" dirty="0"/>
        </a:p>
      </dgm:t>
    </dgm:pt>
    <dgm:pt modelId="{44B2858F-607B-47DF-B44B-EA7D73FDC9F2}" type="parTrans" cxnId="{CD5EFFB3-C9FD-4DAC-8D97-0C2FB02B380B}">
      <dgm:prSet/>
      <dgm:spPr/>
      <dgm:t>
        <a:bodyPr rtlCol="0"/>
        <a:lstStyle/>
        <a:p>
          <a:pPr rtl="0"/>
          <a:endParaRPr lang="en-US"/>
        </a:p>
      </dgm:t>
    </dgm:pt>
    <dgm:pt modelId="{B35ED9D1-2A17-4034-8D08-4945CA54F6C9}" type="sibTrans" cxnId="{CD5EFFB3-C9FD-4DAC-8D97-0C2FB02B380B}">
      <dgm:prSet/>
      <dgm:spPr/>
      <dgm:t>
        <a:bodyPr rtlCol="0"/>
        <a:lstStyle/>
        <a:p>
          <a:pPr rtl="0"/>
          <a:endParaRPr lang="en-US"/>
        </a:p>
      </dgm:t>
    </dgm:pt>
    <dgm:pt modelId="{F2881FB1-6580-4F21-A283-BFAA6F91D5D2}">
      <dgm:prSet phldrT="[Text]" custT="1"/>
      <dgm:spPr/>
      <dgm:t>
        <a:bodyPr rtlCol="0"/>
        <a:lstStyle/>
        <a:p>
          <a:pPr rtl="0"/>
          <a:r>
            <a:rPr lang="ru-RU" sz="1000" dirty="0"/>
            <a:t>Неуспевающие</a:t>
          </a:r>
          <a:r>
            <a:rPr lang="ru-RU" sz="1200" baseline="0" dirty="0"/>
            <a:t> </a:t>
          </a:r>
          <a:endParaRPr lang="en-US" sz="1200" dirty="0"/>
        </a:p>
      </dgm:t>
    </dgm:pt>
    <dgm:pt modelId="{2D960FDD-BADA-480D-9043-497C56588AD3}" type="parTrans" cxnId="{4A31D641-1B5D-46D3-B685-0C4DC6EFE71B}">
      <dgm:prSet/>
      <dgm:spPr/>
      <dgm:t>
        <a:bodyPr rtlCol="0"/>
        <a:lstStyle/>
        <a:p>
          <a:pPr rtl="0"/>
          <a:endParaRPr lang="en-US"/>
        </a:p>
      </dgm:t>
    </dgm:pt>
    <dgm:pt modelId="{A5ABDC17-7AB5-4F0E-992A-F9343F5D74EB}" type="sibTrans" cxnId="{4A31D641-1B5D-46D3-B685-0C4DC6EFE71B}">
      <dgm:prSet/>
      <dgm:spPr/>
      <dgm:t>
        <a:bodyPr rtlCol="0"/>
        <a:lstStyle/>
        <a:p>
          <a:pPr rtl="0"/>
          <a:endParaRPr lang="en-US"/>
        </a:p>
      </dgm:t>
    </dgm:pt>
    <dgm:pt modelId="{D5197DDB-D5D2-499F-B255-CF7BB5AE2B43}">
      <dgm:prSet phldrT="[Text]"/>
      <dgm:spPr/>
      <dgm:t>
        <a:bodyPr rtlCol="0"/>
        <a:lstStyle/>
        <a:p>
          <a:pPr rtl="0"/>
          <a:r>
            <a:rPr lang="ru" dirty="0"/>
            <a:t>Диагностировать «неуспевание» в ДО не следует</a:t>
          </a:r>
          <a:endParaRPr lang="en-US" dirty="0"/>
        </a:p>
      </dgm:t>
    </dgm:pt>
    <dgm:pt modelId="{B14A4DC9-F40A-4867-ADB8-4BA8A1F83766}" type="parTrans" cxnId="{3204ED53-15A0-4643-A582-021A785F1BA2}">
      <dgm:prSet/>
      <dgm:spPr/>
      <dgm:t>
        <a:bodyPr rtlCol="0"/>
        <a:lstStyle/>
        <a:p>
          <a:pPr rtl="0"/>
          <a:endParaRPr lang="en-US"/>
        </a:p>
      </dgm:t>
    </dgm:pt>
    <dgm:pt modelId="{29F2454A-2FA8-4B3A-AC63-4A0B9FD04A75}" type="sibTrans" cxnId="{3204ED53-15A0-4643-A582-021A785F1BA2}">
      <dgm:prSet/>
      <dgm:spPr/>
      <dgm:t>
        <a:bodyPr rtlCol="0"/>
        <a:lstStyle/>
        <a:p>
          <a:pPr rtl="0"/>
          <a:endParaRPr lang="en-US"/>
        </a:p>
      </dgm:t>
    </dgm:pt>
    <dgm:pt modelId="{29E78340-8EBE-415C-B973-78A91A054B9C}">
      <dgm:prSet phldrT="[Text]"/>
      <dgm:spPr/>
      <dgm:t>
        <a:bodyPr rtlCol="0"/>
        <a:lstStyle/>
        <a:p>
          <a:pPr rtl="0"/>
          <a:r>
            <a:rPr lang="ru" dirty="0"/>
            <a:t>Дети, пришедшие из школы с ярлыком «отстающий», «неуспевающий», «слабый», должны компенсировать это в ДО</a:t>
          </a:r>
          <a:endParaRPr lang="en-US" dirty="0"/>
        </a:p>
      </dgm:t>
    </dgm:pt>
    <dgm:pt modelId="{FF4E5F97-6974-4E39-A85D-DCB2E100798E}" type="parTrans" cxnId="{311348D8-FDE3-4C22-99F5-3B98C5F51F0D}">
      <dgm:prSet/>
      <dgm:spPr/>
      <dgm:t>
        <a:bodyPr rtlCol="0"/>
        <a:lstStyle/>
        <a:p>
          <a:pPr rtl="0"/>
          <a:endParaRPr lang="en-US"/>
        </a:p>
      </dgm:t>
    </dgm:pt>
    <dgm:pt modelId="{B4B9A51E-FA34-465E-B5B4-81CD76EB3FC2}" type="sibTrans" cxnId="{311348D8-FDE3-4C22-99F5-3B98C5F51F0D}">
      <dgm:prSet/>
      <dgm:spPr/>
      <dgm:t>
        <a:bodyPr rtlCol="0"/>
        <a:lstStyle/>
        <a:p>
          <a:pPr rtl="0"/>
          <a:endParaRPr lang="en-US"/>
        </a:p>
      </dgm:t>
    </dgm:pt>
    <dgm:pt modelId="{8321AB85-EA8C-4958-B404-B4C118CB3C18}">
      <dgm:prSet phldrT="[Text]"/>
      <dgm:spPr/>
      <dgm:t>
        <a:bodyPr rtlCol="0"/>
        <a:lstStyle/>
        <a:p>
          <a:pPr rtl="0"/>
          <a:r>
            <a:rPr lang="ru" dirty="0"/>
            <a:t>Задача педагога – создать комфортные условия для развития ребенка</a:t>
          </a:r>
          <a:endParaRPr lang="en-US" dirty="0"/>
        </a:p>
      </dgm:t>
    </dgm:pt>
    <dgm:pt modelId="{24ABE8B3-7220-436D-9636-F7B4C0B99576}" type="parTrans" cxnId="{129AEA77-5D2A-49D4-956D-99009974B6C5}">
      <dgm:prSet/>
      <dgm:spPr/>
      <dgm:t>
        <a:bodyPr rtlCol="0"/>
        <a:lstStyle/>
        <a:p>
          <a:pPr rtl="0"/>
          <a:endParaRPr lang="en-US"/>
        </a:p>
      </dgm:t>
    </dgm:pt>
    <dgm:pt modelId="{AA5F76CE-8FD4-4692-8BB1-EF84CF9D365E}" type="sibTrans" cxnId="{129AEA77-5D2A-49D4-956D-99009974B6C5}">
      <dgm:prSet/>
      <dgm:spPr/>
      <dgm:t>
        <a:bodyPr rtlCol="0"/>
        <a:lstStyle/>
        <a:p>
          <a:pPr rtl="0"/>
          <a:endParaRPr lang="en-US"/>
        </a:p>
      </dgm:t>
    </dgm:pt>
    <dgm:pt modelId="{6352CA33-6755-44BE-808F-400DA4CF80A7}">
      <dgm:prSet phldrT="[Text]" custT="1"/>
      <dgm:spPr/>
      <dgm:t>
        <a:bodyPr rtlCol="0"/>
        <a:lstStyle/>
        <a:p>
          <a:pPr rtl="0"/>
          <a:r>
            <a:rPr lang="ru-RU" sz="900" dirty="0"/>
            <a:t>Дети с </a:t>
          </a:r>
          <a:r>
            <a:rPr lang="ru-RU" sz="900" dirty="0" err="1"/>
            <a:t>поведенче</a:t>
          </a:r>
          <a:r>
            <a:rPr lang="en-US" sz="900" dirty="0"/>
            <a:t>c</a:t>
          </a:r>
          <a:r>
            <a:rPr lang="ru-RU" sz="900" dirty="0"/>
            <a:t>кими нарушениями </a:t>
          </a:r>
          <a:endParaRPr lang="en-US" sz="900" dirty="0"/>
        </a:p>
      </dgm:t>
    </dgm:pt>
    <dgm:pt modelId="{AEB59203-63BA-4A96-BADC-40BAEBD9AA40}" type="parTrans" cxnId="{82BAE5DD-3A79-4870-9019-1254385E0650}">
      <dgm:prSet/>
      <dgm:spPr/>
      <dgm:t>
        <a:bodyPr rtlCol="0"/>
        <a:lstStyle/>
        <a:p>
          <a:pPr rtl="0"/>
          <a:endParaRPr lang="en-US"/>
        </a:p>
      </dgm:t>
    </dgm:pt>
    <dgm:pt modelId="{AAB4CF73-4B9B-4AA0-9074-16C2D2AE00A1}" type="sibTrans" cxnId="{82BAE5DD-3A79-4870-9019-1254385E0650}">
      <dgm:prSet/>
      <dgm:spPr/>
      <dgm:t>
        <a:bodyPr rtlCol="0"/>
        <a:lstStyle/>
        <a:p>
          <a:pPr rtl="0"/>
          <a:endParaRPr lang="en-US"/>
        </a:p>
      </dgm:t>
    </dgm:pt>
    <dgm:pt modelId="{9614A323-64B1-4077-A841-022051EC749A}">
      <dgm:prSet phldrT="[Text]"/>
      <dgm:spPr/>
      <dgm:t>
        <a:bodyPr rtlCol="0"/>
        <a:lstStyle/>
        <a:p>
          <a:pPr rtl="0"/>
          <a:r>
            <a:rPr lang="ru-RU" dirty="0"/>
            <a:t>СДВГ – синдром дефицита внимания и </a:t>
          </a:r>
          <a:r>
            <a:rPr lang="ru-RU"/>
            <a:t>гиперактивности</a:t>
          </a:r>
          <a:endParaRPr lang="en-US" dirty="0"/>
        </a:p>
      </dgm:t>
    </dgm:pt>
    <dgm:pt modelId="{E5F6BCBD-B84E-4018-BE9E-BF57FF3B4B36}" type="parTrans" cxnId="{FC7BD086-74EA-4D6C-9657-E916D355F209}">
      <dgm:prSet/>
      <dgm:spPr/>
      <dgm:t>
        <a:bodyPr rtlCol="0"/>
        <a:lstStyle/>
        <a:p>
          <a:pPr rtl="0"/>
          <a:endParaRPr lang="en-US"/>
        </a:p>
      </dgm:t>
    </dgm:pt>
    <dgm:pt modelId="{FEC2A79F-8857-403A-A738-E8CE75C965E2}" type="sibTrans" cxnId="{FC7BD086-74EA-4D6C-9657-E916D355F209}">
      <dgm:prSet/>
      <dgm:spPr/>
      <dgm:t>
        <a:bodyPr rtlCol="0"/>
        <a:lstStyle/>
        <a:p>
          <a:pPr rtl="0"/>
          <a:endParaRPr lang="en-US"/>
        </a:p>
      </dgm:t>
    </dgm:pt>
    <dgm:pt modelId="{3D5CDB25-F8FA-444B-8D4A-1D29D0CBA282}">
      <dgm:prSet phldrT="[Text]"/>
      <dgm:spPr/>
      <dgm:t>
        <a:bodyPr rtlCol="0"/>
        <a:lstStyle/>
        <a:p>
          <a:pPr rtl="0"/>
          <a:r>
            <a:rPr lang="ru-RU" dirty="0"/>
            <a:t>ОВР – оппозиционно-вызывающее расстройство</a:t>
          </a:r>
          <a:endParaRPr lang="en-US" dirty="0"/>
        </a:p>
      </dgm:t>
    </dgm:pt>
    <dgm:pt modelId="{4C229933-AC16-44B7-98EC-4C0F07FABCB0}" type="parTrans" cxnId="{2E3C97E6-67D4-4948-B47A-1115C2B2979F}">
      <dgm:prSet/>
      <dgm:spPr/>
      <dgm:t>
        <a:bodyPr rtlCol="0"/>
        <a:lstStyle/>
        <a:p>
          <a:pPr rtl="0"/>
          <a:endParaRPr lang="en-US"/>
        </a:p>
      </dgm:t>
    </dgm:pt>
    <dgm:pt modelId="{189DA4C5-2A22-4C71-A806-7B4AB57767CC}" type="sibTrans" cxnId="{2E3C97E6-67D4-4948-B47A-1115C2B2979F}">
      <dgm:prSet/>
      <dgm:spPr/>
      <dgm:t>
        <a:bodyPr rtlCol="0"/>
        <a:lstStyle/>
        <a:p>
          <a:pPr rtl="0"/>
          <a:endParaRPr lang="en-US"/>
        </a:p>
      </dgm:t>
    </dgm:pt>
    <dgm:pt modelId="{0DC7A063-583D-4B0F-88B2-BD54F95D95AF}" type="pres">
      <dgm:prSet presAssocID="{00C18FBF-3FF5-4C16-97CF-AF03740D7AB6}" presName="list" presStyleCnt="0">
        <dgm:presLayoutVars>
          <dgm:dir/>
          <dgm:animLvl val="lvl"/>
        </dgm:presLayoutVars>
      </dgm:prSet>
      <dgm:spPr/>
    </dgm:pt>
    <dgm:pt modelId="{3B23570A-ECC9-4DF8-BCB4-0465C69CBB88}" type="pres">
      <dgm:prSet presAssocID="{B4F1B46E-22B2-4721-950C-8704487586DC}" presName="posSpace" presStyleCnt="0"/>
      <dgm:spPr/>
    </dgm:pt>
    <dgm:pt modelId="{FC66A233-6BBA-46AF-B2F6-28E379B158E2}" type="pres">
      <dgm:prSet presAssocID="{B4F1B46E-22B2-4721-950C-8704487586DC}" presName="vertFlow" presStyleCnt="0"/>
      <dgm:spPr/>
    </dgm:pt>
    <dgm:pt modelId="{46739A04-1AA3-49C6-8EA7-EB1DE975B900}" type="pres">
      <dgm:prSet presAssocID="{B4F1B46E-22B2-4721-950C-8704487586DC}" presName="topSpace" presStyleCnt="0"/>
      <dgm:spPr/>
    </dgm:pt>
    <dgm:pt modelId="{535C6EC9-8098-42C5-8527-E62FF045E4EB}" type="pres">
      <dgm:prSet presAssocID="{B4F1B46E-22B2-4721-950C-8704487586DC}" presName="firstComp" presStyleCnt="0"/>
      <dgm:spPr/>
    </dgm:pt>
    <dgm:pt modelId="{6B08AC4B-4CEC-41E5-AE19-47A4E2720563}" type="pres">
      <dgm:prSet presAssocID="{B4F1B46E-22B2-4721-950C-8704487586DC}" presName="firstChild" presStyleLbl="bgAccFollowNode1" presStyleIdx="0" presStyleCnt="8"/>
      <dgm:spPr/>
    </dgm:pt>
    <dgm:pt modelId="{187D4E8C-5C91-4D00-870C-2C45D4EA263C}" type="pres">
      <dgm:prSet presAssocID="{B4F1B46E-22B2-4721-950C-8704487586DC}" presName="firstChildTx" presStyleLbl="bgAccFollowNode1" presStyleIdx="0" presStyleCnt="8">
        <dgm:presLayoutVars>
          <dgm:bulletEnabled val="1"/>
        </dgm:presLayoutVars>
      </dgm:prSet>
      <dgm:spPr/>
    </dgm:pt>
    <dgm:pt modelId="{ADF61BBD-28F4-4815-BC7F-82CF00464E8B}" type="pres">
      <dgm:prSet presAssocID="{F9D46839-CD06-4669-AAE4-4D1E9AFEDA78}" presName="comp" presStyleCnt="0"/>
      <dgm:spPr/>
    </dgm:pt>
    <dgm:pt modelId="{59179C9B-8BA4-4AC7-ACB1-A12DE00142E2}" type="pres">
      <dgm:prSet presAssocID="{F9D46839-CD06-4669-AAE4-4D1E9AFEDA78}" presName="child" presStyleLbl="bgAccFollowNode1" presStyleIdx="1" presStyleCnt="8"/>
      <dgm:spPr/>
    </dgm:pt>
    <dgm:pt modelId="{4AE7D907-B6F4-4647-AB3F-ABE94C438AE8}" type="pres">
      <dgm:prSet presAssocID="{F9D46839-CD06-4669-AAE4-4D1E9AFEDA78}" presName="childTx" presStyleLbl="bgAccFollowNode1" presStyleIdx="1" presStyleCnt="8">
        <dgm:presLayoutVars>
          <dgm:bulletEnabled val="1"/>
        </dgm:presLayoutVars>
      </dgm:prSet>
      <dgm:spPr/>
    </dgm:pt>
    <dgm:pt modelId="{E50A9A83-9985-4184-A476-E3402BD8E76E}" type="pres">
      <dgm:prSet presAssocID="{7CB6360B-4022-4E96-922B-A12DE0E2A39F}" presName="comp" presStyleCnt="0"/>
      <dgm:spPr/>
    </dgm:pt>
    <dgm:pt modelId="{1877502C-A892-4DC0-ADA6-FA065097BB90}" type="pres">
      <dgm:prSet presAssocID="{7CB6360B-4022-4E96-922B-A12DE0E2A39F}" presName="child" presStyleLbl="bgAccFollowNode1" presStyleIdx="2" presStyleCnt="8"/>
      <dgm:spPr/>
    </dgm:pt>
    <dgm:pt modelId="{D685DD23-B321-4B5E-842F-394CB33239FA}" type="pres">
      <dgm:prSet presAssocID="{7CB6360B-4022-4E96-922B-A12DE0E2A39F}" presName="childTx" presStyleLbl="bgAccFollowNode1" presStyleIdx="2" presStyleCnt="8">
        <dgm:presLayoutVars>
          <dgm:bulletEnabled val="1"/>
        </dgm:presLayoutVars>
      </dgm:prSet>
      <dgm:spPr/>
    </dgm:pt>
    <dgm:pt modelId="{3845DB9A-BEF3-4D5D-B9C7-5FC0456401AC}" type="pres">
      <dgm:prSet presAssocID="{B4F1B46E-22B2-4721-950C-8704487586DC}" presName="negSpace" presStyleCnt="0"/>
      <dgm:spPr/>
    </dgm:pt>
    <dgm:pt modelId="{FC7ED273-8CFD-43C2-9C05-44FADF3E0637}" type="pres">
      <dgm:prSet presAssocID="{B4F1B46E-22B2-4721-950C-8704487586DC}" presName="circle" presStyleLbl="node1" presStyleIdx="0" presStyleCnt="3"/>
      <dgm:spPr/>
    </dgm:pt>
    <dgm:pt modelId="{13C564B0-C27E-4ABA-AFDA-59E145B256BA}" type="pres">
      <dgm:prSet presAssocID="{A7E2530A-34E2-4E9F-BC78-8920BA140C41}" presName="transSpace" presStyleCnt="0"/>
      <dgm:spPr/>
    </dgm:pt>
    <dgm:pt modelId="{6300E233-87DF-4270-9808-160BFEB8A5BE}" type="pres">
      <dgm:prSet presAssocID="{F2881FB1-6580-4F21-A283-BFAA6F91D5D2}" presName="posSpace" presStyleCnt="0"/>
      <dgm:spPr/>
    </dgm:pt>
    <dgm:pt modelId="{6E53DEF7-499E-42EE-802D-59B2F8915392}" type="pres">
      <dgm:prSet presAssocID="{F2881FB1-6580-4F21-A283-BFAA6F91D5D2}" presName="vertFlow" presStyleCnt="0"/>
      <dgm:spPr/>
    </dgm:pt>
    <dgm:pt modelId="{E08C30D1-35EA-4D05-9731-5D01E3FCBD09}" type="pres">
      <dgm:prSet presAssocID="{F2881FB1-6580-4F21-A283-BFAA6F91D5D2}" presName="topSpace" presStyleCnt="0"/>
      <dgm:spPr/>
    </dgm:pt>
    <dgm:pt modelId="{2F3BD88A-9166-4A26-B941-B9BAEE1A11D5}" type="pres">
      <dgm:prSet presAssocID="{F2881FB1-6580-4F21-A283-BFAA6F91D5D2}" presName="firstComp" presStyleCnt="0"/>
      <dgm:spPr/>
    </dgm:pt>
    <dgm:pt modelId="{F660F4B9-35DB-4256-A868-A35C6DCCF6B2}" type="pres">
      <dgm:prSet presAssocID="{F2881FB1-6580-4F21-A283-BFAA6F91D5D2}" presName="firstChild" presStyleLbl="bgAccFollowNode1" presStyleIdx="3" presStyleCnt="8"/>
      <dgm:spPr/>
    </dgm:pt>
    <dgm:pt modelId="{10C9E3CF-3A8F-4100-8ACD-91E2373197A2}" type="pres">
      <dgm:prSet presAssocID="{F2881FB1-6580-4F21-A283-BFAA6F91D5D2}" presName="firstChildTx" presStyleLbl="bgAccFollowNode1" presStyleIdx="3" presStyleCnt="8">
        <dgm:presLayoutVars>
          <dgm:bulletEnabled val="1"/>
        </dgm:presLayoutVars>
      </dgm:prSet>
      <dgm:spPr/>
    </dgm:pt>
    <dgm:pt modelId="{60887C36-4733-46AC-A452-5444F6BC3B23}" type="pres">
      <dgm:prSet presAssocID="{29E78340-8EBE-415C-B973-78A91A054B9C}" presName="comp" presStyleCnt="0"/>
      <dgm:spPr/>
    </dgm:pt>
    <dgm:pt modelId="{614EBA0E-D12B-447E-B378-B0FA2DEBEA2F}" type="pres">
      <dgm:prSet presAssocID="{29E78340-8EBE-415C-B973-78A91A054B9C}" presName="child" presStyleLbl="bgAccFollowNode1" presStyleIdx="4" presStyleCnt="8"/>
      <dgm:spPr/>
    </dgm:pt>
    <dgm:pt modelId="{B12AEB83-0A64-4B36-BF01-B2F834861BAA}" type="pres">
      <dgm:prSet presAssocID="{29E78340-8EBE-415C-B973-78A91A054B9C}" presName="childTx" presStyleLbl="bgAccFollowNode1" presStyleIdx="4" presStyleCnt="8">
        <dgm:presLayoutVars>
          <dgm:bulletEnabled val="1"/>
        </dgm:presLayoutVars>
      </dgm:prSet>
      <dgm:spPr/>
    </dgm:pt>
    <dgm:pt modelId="{3055F178-D8CA-413A-99F2-20C8231C0651}" type="pres">
      <dgm:prSet presAssocID="{8321AB85-EA8C-4958-B404-B4C118CB3C18}" presName="comp" presStyleCnt="0"/>
      <dgm:spPr/>
    </dgm:pt>
    <dgm:pt modelId="{68509703-D239-4E1B-8CF0-EF08079E1226}" type="pres">
      <dgm:prSet presAssocID="{8321AB85-EA8C-4958-B404-B4C118CB3C18}" presName="child" presStyleLbl="bgAccFollowNode1" presStyleIdx="5" presStyleCnt="8"/>
      <dgm:spPr/>
    </dgm:pt>
    <dgm:pt modelId="{E1767793-EDD5-4203-A612-8120A71CA906}" type="pres">
      <dgm:prSet presAssocID="{8321AB85-EA8C-4958-B404-B4C118CB3C18}" presName="childTx" presStyleLbl="bgAccFollowNode1" presStyleIdx="5" presStyleCnt="8">
        <dgm:presLayoutVars>
          <dgm:bulletEnabled val="1"/>
        </dgm:presLayoutVars>
      </dgm:prSet>
      <dgm:spPr/>
    </dgm:pt>
    <dgm:pt modelId="{69136330-53DB-4978-A56B-160862279381}" type="pres">
      <dgm:prSet presAssocID="{F2881FB1-6580-4F21-A283-BFAA6F91D5D2}" presName="negSpace" presStyleCnt="0"/>
      <dgm:spPr/>
    </dgm:pt>
    <dgm:pt modelId="{FD776C1E-557E-4553-9447-49B69EEC7907}" type="pres">
      <dgm:prSet presAssocID="{F2881FB1-6580-4F21-A283-BFAA6F91D5D2}" presName="circle" presStyleLbl="node1" presStyleIdx="1" presStyleCnt="3" custLinFactNeighborX="675"/>
      <dgm:spPr/>
    </dgm:pt>
    <dgm:pt modelId="{FC2522F1-14BB-4B37-B60E-2E8A7E8A6C30}" type="pres">
      <dgm:prSet presAssocID="{A5ABDC17-7AB5-4F0E-992A-F9343F5D74EB}" presName="transSpace" presStyleCnt="0"/>
      <dgm:spPr/>
    </dgm:pt>
    <dgm:pt modelId="{2C2F6211-85A7-47FE-9239-DE94DF41A263}" type="pres">
      <dgm:prSet presAssocID="{6352CA33-6755-44BE-808F-400DA4CF80A7}" presName="posSpace" presStyleCnt="0"/>
      <dgm:spPr/>
    </dgm:pt>
    <dgm:pt modelId="{7B0C2EAE-70CB-4160-863D-210C3C66D5FD}" type="pres">
      <dgm:prSet presAssocID="{6352CA33-6755-44BE-808F-400DA4CF80A7}" presName="vertFlow" presStyleCnt="0"/>
      <dgm:spPr/>
    </dgm:pt>
    <dgm:pt modelId="{5AF3752E-55A6-443C-AD35-C49DF50A4566}" type="pres">
      <dgm:prSet presAssocID="{6352CA33-6755-44BE-808F-400DA4CF80A7}" presName="topSpace" presStyleCnt="0"/>
      <dgm:spPr/>
    </dgm:pt>
    <dgm:pt modelId="{53567A66-F0E9-4EF8-ADA9-764BA36AA6A9}" type="pres">
      <dgm:prSet presAssocID="{6352CA33-6755-44BE-808F-400DA4CF80A7}" presName="firstComp" presStyleCnt="0"/>
      <dgm:spPr/>
    </dgm:pt>
    <dgm:pt modelId="{AD2806AC-6A03-4F05-9F4D-F72EA0E56FBF}" type="pres">
      <dgm:prSet presAssocID="{6352CA33-6755-44BE-808F-400DA4CF80A7}" presName="firstChild" presStyleLbl="bgAccFollowNode1" presStyleIdx="6" presStyleCnt="8" custLinFactNeighborX="-638"/>
      <dgm:spPr/>
    </dgm:pt>
    <dgm:pt modelId="{F8977219-728E-448F-AE8B-46B14F4F17DE}" type="pres">
      <dgm:prSet presAssocID="{6352CA33-6755-44BE-808F-400DA4CF80A7}" presName="firstChildTx" presStyleLbl="bgAccFollowNode1" presStyleIdx="6" presStyleCnt="8">
        <dgm:presLayoutVars>
          <dgm:bulletEnabled val="1"/>
        </dgm:presLayoutVars>
      </dgm:prSet>
      <dgm:spPr/>
    </dgm:pt>
    <dgm:pt modelId="{46A8623B-DC64-4ED6-B73D-98FEAB030508}" type="pres">
      <dgm:prSet presAssocID="{3D5CDB25-F8FA-444B-8D4A-1D29D0CBA282}" presName="comp" presStyleCnt="0"/>
      <dgm:spPr/>
    </dgm:pt>
    <dgm:pt modelId="{5314AADB-0AD3-4BAE-9F15-B0FE4F44C802}" type="pres">
      <dgm:prSet presAssocID="{3D5CDB25-F8FA-444B-8D4A-1D29D0CBA282}" presName="child" presStyleLbl="bgAccFollowNode1" presStyleIdx="7" presStyleCnt="8" custLinFactNeighborX="-932" custLinFactNeighborY="-701"/>
      <dgm:spPr/>
    </dgm:pt>
    <dgm:pt modelId="{96624143-7928-48E9-817F-BC4A07250C32}" type="pres">
      <dgm:prSet presAssocID="{3D5CDB25-F8FA-444B-8D4A-1D29D0CBA282}" presName="childTx" presStyleLbl="bgAccFollowNode1" presStyleIdx="7" presStyleCnt="8">
        <dgm:presLayoutVars>
          <dgm:bulletEnabled val="1"/>
        </dgm:presLayoutVars>
      </dgm:prSet>
      <dgm:spPr/>
    </dgm:pt>
    <dgm:pt modelId="{FBCC4E74-37C0-494F-ABC0-7D18132E1437}" type="pres">
      <dgm:prSet presAssocID="{6352CA33-6755-44BE-808F-400DA4CF80A7}" presName="negSpace" presStyleCnt="0"/>
      <dgm:spPr/>
    </dgm:pt>
    <dgm:pt modelId="{89E6DA6E-7A23-44BD-8A99-378091FF741D}" type="pres">
      <dgm:prSet presAssocID="{6352CA33-6755-44BE-808F-400DA4CF80A7}" presName="circle" presStyleLbl="node1" presStyleIdx="2" presStyleCnt="3"/>
      <dgm:spPr/>
    </dgm:pt>
  </dgm:ptLst>
  <dgm:cxnLst>
    <dgm:cxn modelId="{0E640A01-5254-426D-9300-3ED2F4E3FC75}" type="presOf" srcId="{29E78340-8EBE-415C-B973-78A91A054B9C}" destId="{614EBA0E-D12B-447E-B378-B0FA2DEBEA2F}" srcOrd="0" destOrd="0" presId="urn:microsoft.com/office/officeart/2005/8/layout/hList9"/>
    <dgm:cxn modelId="{91E5380B-556D-40F8-ABFD-10D81CAF19AA}" type="presOf" srcId="{7CB6360B-4022-4E96-922B-A12DE0E2A39F}" destId="{D685DD23-B321-4B5E-842F-394CB33239FA}" srcOrd="1" destOrd="0" presId="urn:microsoft.com/office/officeart/2005/8/layout/hList9"/>
    <dgm:cxn modelId="{20AF3F0D-FCCC-4AE8-8B10-DDA56D69A389}" type="presOf" srcId="{6352CA33-6755-44BE-808F-400DA4CF80A7}" destId="{89E6DA6E-7A23-44BD-8A99-378091FF741D}" srcOrd="0" destOrd="0" presId="urn:microsoft.com/office/officeart/2005/8/layout/hList9"/>
    <dgm:cxn modelId="{7F3B5912-CE3A-4F69-B6A0-82162798FA63}" type="presOf" srcId="{00C18FBF-3FF5-4C16-97CF-AF03740D7AB6}" destId="{0DC7A063-583D-4B0F-88B2-BD54F95D95AF}" srcOrd="0" destOrd="0" presId="urn:microsoft.com/office/officeart/2005/8/layout/hList9"/>
    <dgm:cxn modelId="{9740321C-35B3-4F5F-BD46-905CB7B8FAEB}" type="presOf" srcId="{9614A323-64B1-4077-A841-022051EC749A}" destId="{AD2806AC-6A03-4F05-9F4D-F72EA0E56FBF}" srcOrd="0" destOrd="0" presId="urn:microsoft.com/office/officeart/2005/8/layout/hList9"/>
    <dgm:cxn modelId="{C0DEB330-C4FA-4F66-86CA-0C9C52F1F01F}" type="presOf" srcId="{29E78340-8EBE-415C-B973-78A91A054B9C}" destId="{B12AEB83-0A64-4B36-BF01-B2F834861BAA}" srcOrd="1" destOrd="0" presId="urn:microsoft.com/office/officeart/2005/8/layout/hList9"/>
    <dgm:cxn modelId="{70AA2139-FA57-4EAA-83C0-CFBB31F3B2CD}" type="presOf" srcId="{9D72CDD3-5859-43DB-BD75-0C3C30E3DE62}" destId="{187D4E8C-5C91-4D00-870C-2C45D4EA263C}" srcOrd="1" destOrd="0" presId="urn:microsoft.com/office/officeart/2005/8/layout/hList9"/>
    <dgm:cxn modelId="{EDF0B63A-DCA1-49A5-910A-B447CA5609B2}" type="presOf" srcId="{3D5CDB25-F8FA-444B-8D4A-1D29D0CBA282}" destId="{96624143-7928-48E9-817F-BC4A07250C32}" srcOrd="1" destOrd="0" presId="urn:microsoft.com/office/officeart/2005/8/layout/hList9"/>
    <dgm:cxn modelId="{FFE7CF3F-C427-4831-953F-615124811AB4}" type="presOf" srcId="{8321AB85-EA8C-4958-B404-B4C118CB3C18}" destId="{E1767793-EDD5-4203-A612-8120A71CA906}" srcOrd="1" destOrd="0" presId="urn:microsoft.com/office/officeart/2005/8/layout/hList9"/>
    <dgm:cxn modelId="{4A31D641-1B5D-46D3-B685-0C4DC6EFE71B}" srcId="{00C18FBF-3FF5-4C16-97CF-AF03740D7AB6}" destId="{F2881FB1-6580-4F21-A283-BFAA6F91D5D2}" srcOrd="1" destOrd="0" parTransId="{2D960FDD-BADA-480D-9043-497C56588AD3}" sibTransId="{A5ABDC17-7AB5-4F0E-992A-F9343F5D74EB}"/>
    <dgm:cxn modelId="{B635AE6E-37F7-4F2E-8725-C1D81C11EBE6}" type="presOf" srcId="{8321AB85-EA8C-4958-B404-B4C118CB3C18}" destId="{68509703-D239-4E1B-8CF0-EF08079E1226}" srcOrd="0" destOrd="0" presId="urn:microsoft.com/office/officeart/2005/8/layout/hList9"/>
    <dgm:cxn modelId="{3F290A52-8A4A-4469-9AB4-D811A6E23C3C}" type="presOf" srcId="{F9D46839-CD06-4669-AAE4-4D1E9AFEDA78}" destId="{59179C9B-8BA4-4AC7-ACB1-A12DE00142E2}" srcOrd="0" destOrd="0" presId="urn:microsoft.com/office/officeart/2005/8/layout/hList9"/>
    <dgm:cxn modelId="{3204ED53-15A0-4643-A582-021A785F1BA2}" srcId="{F2881FB1-6580-4F21-A283-BFAA6F91D5D2}" destId="{D5197DDB-D5D2-499F-B255-CF7BB5AE2B43}" srcOrd="0" destOrd="0" parTransId="{B14A4DC9-F40A-4867-ADB8-4BA8A1F83766}" sibTransId="{29F2454A-2FA8-4B3A-AC63-4A0B9FD04A75}"/>
    <dgm:cxn modelId="{129AEA77-5D2A-49D4-956D-99009974B6C5}" srcId="{F2881FB1-6580-4F21-A283-BFAA6F91D5D2}" destId="{8321AB85-EA8C-4958-B404-B4C118CB3C18}" srcOrd="2" destOrd="0" parTransId="{24ABE8B3-7220-436D-9636-F7B4C0B99576}" sibTransId="{AA5F76CE-8FD4-4692-8BB1-EF84CF9D365E}"/>
    <dgm:cxn modelId="{FC7BD086-74EA-4D6C-9657-E916D355F209}" srcId="{6352CA33-6755-44BE-808F-400DA4CF80A7}" destId="{9614A323-64B1-4077-A841-022051EC749A}" srcOrd="0" destOrd="0" parTransId="{E5F6BCBD-B84E-4018-BE9E-BF57FF3B4B36}" sibTransId="{FEC2A79F-8857-403A-A738-E8CE75C965E2}"/>
    <dgm:cxn modelId="{B736D792-8630-4423-BF25-ED6293A18ADD}" type="presOf" srcId="{9614A323-64B1-4077-A841-022051EC749A}" destId="{F8977219-728E-448F-AE8B-46B14F4F17DE}" srcOrd="1" destOrd="0" presId="urn:microsoft.com/office/officeart/2005/8/layout/hList9"/>
    <dgm:cxn modelId="{DDB5AD9A-40B0-48EF-AF2C-8CCDA330F7FE}" srcId="{B4F1B46E-22B2-4721-950C-8704487586DC}" destId="{9D72CDD3-5859-43DB-BD75-0C3C30E3DE62}" srcOrd="0" destOrd="0" parTransId="{1D5B1F83-33A7-4298-BC11-2B1252AFAEA5}" sibTransId="{15E25BD4-1EBF-43C2-8885-DBF66B8429E1}"/>
    <dgm:cxn modelId="{AD25A8A0-4628-40E2-8C9E-64E6AD4D4D91}" srcId="{B4F1B46E-22B2-4721-950C-8704487586DC}" destId="{F9D46839-CD06-4669-AAE4-4D1E9AFEDA78}" srcOrd="1" destOrd="0" parTransId="{B6B535D8-00AB-4FA1-AAEC-92498ABC6F4C}" sibTransId="{6497F199-DC2A-41F9-A449-D395E6BC4900}"/>
    <dgm:cxn modelId="{3EF668B1-7B6A-40A1-9E64-0829B2EF0539}" type="presOf" srcId="{F9D46839-CD06-4669-AAE4-4D1E9AFEDA78}" destId="{4AE7D907-B6F4-4647-AB3F-ABE94C438AE8}" srcOrd="1" destOrd="0" presId="urn:microsoft.com/office/officeart/2005/8/layout/hList9"/>
    <dgm:cxn modelId="{2C8317B2-2EBB-4589-86EA-C77B3B6E81AA}" srcId="{00C18FBF-3FF5-4C16-97CF-AF03740D7AB6}" destId="{B4F1B46E-22B2-4721-950C-8704487586DC}" srcOrd="0" destOrd="0" parTransId="{E8A66543-CC4D-4785-A93E-5B125E09F826}" sibTransId="{A7E2530A-34E2-4E9F-BC78-8920BA140C41}"/>
    <dgm:cxn modelId="{CD5EFFB3-C9FD-4DAC-8D97-0C2FB02B380B}" srcId="{B4F1B46E-22B2-4721-950C-8704487586DC}" destId="{7CB6360B-4022-4E96-922B-A12DE0E2A39F}" srcOrd="2" destOrd="0" parTransId="{44B2858F-607B-47DF-B44B-EA7D73FDC9F2}" sibTransId="{B35ED9D1-2A17-4034-8D08-4945CA54F6C9}"/>
    <dgm:cxn modelId="{70E22FBE-4510-487A-BD3F-D791559A8263}" type="presOf" srcId="{3D5CDB25-F8FA-444B-8D4A-1D29D0CBA282}" destId="{5314AADB-0AD3-4BAE-9F15-B0FE4F44C802}" srcOrd="0" destOrd="0" presId="urn:microsoft.com/office/officeart/2005/8/layout/hList9"/>
    <dgm:cxn modelId="{2DF4FDC6-9998-45E2-B49B-7BDDAE43878E}" type="presOf" srcId="{B4F1B46E-22B2-4721-950C-8704487586DC}" destId="{FC7ED273-8CFD-43C2-9C05-44FADF3E0637}" srcOrd="0" destOrd="0" presId="urn:microsoft.com/office/officeart/2005/8/layout/hList9"/>
    <dgm:cxn modelId="{A587C2CB-6562-4021-B4BF-D479DBE9444F}" type="presOf" srcId="{D5197DDB-D5D2-499F-B255-CF7BB5AE2B43}" destId="{F660F4B9-35DB-4256-A868-A35C6DCCF6B2}" srcOrd="0" destOrd="0" presId="urn:microsoft.com/office/officeart/2005/8/layout/hList9"/>
    <dgm:cxn modelId="{77F620CE-FC2D-42CF-890C-6A28A43BA06E}" type="presOf" srcId="{F2881FB1-6580-4F21-A283-BFAA6F91D5D2}" destId="{FD776C1E-557E-4553-9447-49B69EEC7907}" srcOrd="0" destOrd="0" presId="urn:microsoft.com/office/officeart/2005/8/layout/hList9"/>
    <dgm:cxn modelId="{AACC54D1-0243-46E9-9624-A663799E8A06}" type="presOf" srcId="{9D72CDD3-5859-43DB-BD75-0C3C30E3DE62}" destId="{6B08AC4B-4CEC-41E5-AE19-47A4E2720563}" srcOrd="0" destOrd="0" presId="urn:microsoft.com/office/officeart/2005/8/layout/hList9"/>
    <dgm:cxn modelId="{311348D8-FDE3-4C22-99F5-3B98C5F51F0D}" srcId="{F2881FB1-6580-4F21-A283-BFAA6F91D5D2}" destId="{29E78340-8EBE-415C-B973-78A91A054B9C}" srcOrd="1" destOrd="0" parTransId="{FF4E5F97-6974-4E39-A85D-DCB2E100798E}" sibTransId="{B4B9A51E-FA34-465E-B5B4-81CD76EB3FC2}"/>
    <dgm:cxn modelId="{82BAE5DD-3A79-4870-9019-1254385E0650}" srcId="{00C18FBF-3FF5-4C16-97CF-AF03740D7AB6}" destId="{6352CA33-6755-44BE-808F-400DA4CF80A7}" srcOrd="2" destOrd="0" parTransId="{AEB59203-63BA-4A96-BADC-40BAEBD9AA40}" sibTransId="{AAB4CF73-4B9B-4AA0-9074-16C2D2AE00A1}"/>
    <dgm:cxn modelId="{2E3C97E6-67D4-4948-B47A-1115C2B2979F}" srcId="{6352CA33-6755-44BE-808F-400DA4CF80A7}" destId="{3D5CDB25-F8FA-444B-8D4A-1D29D0CBA282}" srcOrd="1" destOrd="0" parTransId="{4C229933-AC16-44B7-98EC-4C0F07FABCB0}" sibTransId="{189DA4C5-2A22-4C71-A806-7B4AB57767CC}"/>
    <dgm:cxn modelId="{59E871E8-E7D2-4CCC-B749-A714977AF5E6}" type="presOf" srcId="{D5197DDB-D5D2-499F-B255-CF7BB5AE2B43}" destId="{10C9E3CF-3A8F-4100-8ACD-91E2373197A2}" srcOrd="1" destOrd="0" presId="urn:microsoft.com/office/officeart/2005/8/layout/hList9"/>
    <dgm:cxn modelId="{92B5CCEF-1CDF-4025-ACF6-0780E13B9A00}" type="presOf" srcId="{7CB6360B-4022-4E96-922B-A12DE0E2A39F}" destId="{1877502C-A892-4DC0-ADA6-FA065097BB90}" srcOrd="0" destOrd="0" presId="urn:microsoft.com/office/officeart/2005/8/layout/hList9"/>
    <dgm:cxn modelId="{E1D1E23B-EC87-45CC-9E87-38B27A23764D}" type="presParOf" srcId="{0DC7A063-583D-4B0F-88B2-BD54F95D95AF}" destId="{3B23570A-ECC9-4DF8-BCB4-0465C69CBB88}" srcOrd="0" destOrd="0" presId="urn:microsoft.com/office/officeart/2005/8/layout/hList9"/>
    <dgm:cxn modelId="{82537023-5CD7-4BB7-84CF-DE8196338CF2}" type="presParOf" srcId="{0DC7A063-583D-4B0F-88B2-BD54F95D95AF}" destId="{FC66A233-6BBA-46AF-B2F6-28E379B158E2}" srcOrd="1" destOrd="0" presId="urn:microsoft.com/office/officeart/2005/8/layout/hList9"/>
    <dgm:cxn modelId="{5DFED7C8-2E54-4441-B032-3A4788B2A8D3}" type="presParOf" srcId="{FC66A233-6BBA-46AF-B2F6-28E379B158E2}" destId="{46739A04-1AA3-49C6-8EA7-EB1DE975B900}" srcOrd="0" destOrd="0" presId="urn:microsoft.com/office/officeart/2005/8/layout/hList9"/>
    <dgm:cxn modelId="{59D81910-4316-4EAE-9A67-0B3EDF027306}" type="presParOf" srcId="{FC66A233-6BBA-46AF-B2F6-28E379B158E2}" destId="{535C6EC9-8098-42C5-8527-E62FF045E4EB}" srcOrd="1" destOrd="0" presId="urn:microsoft.com/office/officeart/2005/8/layout/hList9"/>
    <dgm:cxn modelId="{C4FBC461-0B5D-4B7E-9CAF-A88B1223F18A}" type="presParOf" srcId="{535C6EC9-8098-42C5-8527-E62FF045E4EB}" destId="{6B08AC4B-4CEC-41E5-AE19-47A4E2720563}" srcOrd="0" destOrd="0" presId="urn:microsoft.com/office/officeart/2005/8/layout/hList9"/>
    <dgm:cxn modelId="{16A1B336-CE68-4171-8D18-284543992BEA}" type="presParOf" srcId="{535C6EC9-8098-42C5-8527-E62FF045E4EB}" destId="{187D4E8C-5C91-4D00-870C-2C45D4EA263C}" srcOrd="1" destOrd="0" presId="urn:microsoft.com/office/officeart/2005/8/layout/hList9"/>
    <dgm:cxn modelId="{7A41C261-6E27-4943-9CD0-4E08EB7E56A7}" type="presParOf" srcId="{FC66A233-6BBA-46AF-B2F6-28E379B158E2}" destId="{ADF61BBD-28F4-4815-BC7F-82CF00464E8B}" srcOrd="2" destOrd="0" presId="urn:microsoft.com/office/officeart/2005/8/layout/hList9"/>
    <dgm:cxn modelId="{03CD72CE-2160-4837-B2C9-B73CABBC437B}" type="presParOf" srcId="{ADF61BBD-28F4-4815-BC7F-82CF00464E8B}" destId="{59179C9B-8BA4-4AC7-ACB1-A12DE00142E2}" srcOrd="0" destOrd="0" presId="urn:microsoft.com/office/officeart/2005/8/layout/hList9"/>
    <dgm:cxn modelId="{F9662DB2-653F-4128-AA82-4C07C6F00722}" type="presParOf" srcId="{ADF61BBD-28F4-4815-BC7F-82CF00464E8B}" destId="{4AE7D907-B6F4-4647-AB3F-ABE94C438AE8}" srcOrd="1" destOrd="0" presId="urn:microsoft.com/office/officeart/2005/8/layout/hList9"/>
    <dgm:cxn modelId="{03977053-B57D-4C39-B7C2-51CB96F9B4FC}" type="presParOf" srcId="{FC66A233-6BBA-46AF-B2F6-28E379B158E2}" destId="{E50A9A83-9985-4184-A476-E3402BD8E76E}" srcOrd="3" destOrd="0" presId="urn:microsoft.com/office/officeart/2005/8/layout/hList9"/>
    <dgm:cxn modelId="{8AFFD233-399B-4D57-9BB6-80A351FA6A3B}" type="presParOf" srcId="{E50A9A83-9985-4184-A476-E3402BD8E76E}" destId="{1877502C-A892-4DC0-ADA6-FA065097BB90}" srcOrd="0" destOrd="0" presId="urn:microsoft.com/office/officeart/2005/8/layout/hList9"/>
    <dgm:cxn modelId="{9909963A-5660-453F-8E99-8BCC82487A65}" type="presParOf" srcId="{E50A9A83-9985-4184-A476-E3402BD8E76E}" destId="{D685DD23-B321-4B5E-842F-394CB33239FA}" srcOrd="1" destOrd="0" presId="urn:microsoft.com/office/officeart/2005/8/layout/hList9"/>
    <dgm:cxn modelId="{DEF99A7A-98F1-424D-AC92-7C6B69A0E544}" type="presParOf" srcId="{0DC7A063-583D-4B0F-88B2-BD54F95D95AF}" destId="{3845DB9A-BEF3-4D5D-B9C7-5FC0456401AC}" srcOrd="2" destOrd="0" presId="urn:microsoft.com/office/officeart/2005/8/layout/hList9"/>
    <dgm:cxn modelId="{ACD8FD0D-39C9-49DB-B77E-B03522FDF5FC}" type="presParOf" srcId="{0DC7A063-583D-4B0F-88B2-BD54F95D95AF}" destId="{FC7ED273-8CFD-43C2-9C05-44FADF3E0637}" srcOrd="3" destOrd="0" presId="urn:microsoft.com/office/officeart/2005/8/layout/hList9"/>
    <dgm:cxn modelId="{2C72EC61-81F4-4DCD-A533-255CBC66AE34}" type="presParOf" srcId="{0DC7A063-583D-4B0F-88B2-BD54F95D95AF}" destId="{13C564B0-C27E-4ABA-AFDA-59E145B256BA}" srcOrd="4" destOrd="0" presId="urn:microsoft.com/office/officeart/2005/8/layout/hList9"/>
    <dgm:cxn modelId="{775600F8-FCFE-4862-8108-85F84EA9DEE2}" type="presParOf" srcId="{0DC7A063-583D-4B0F-88B2-BD54F95D95AF}" destId="{6300E233-87DF-4270-9808-160BFEB8A5BE}" srcOrd="5" destOrd="0" presId="urn:microsoft.com/office/officeart/2005/8/layout/hList9"/>
    <dgm:cxn modelId="{AE3B7A69-67E7-41D2-BC1A-3586A3CC259D}" type="presParOf" srcId="{0DC7A063-583D-4B0F-88B2-BD54F95D95AF}" destId="{6E53DEF7-499E-42EE-802D-59B2F8915392}" srcOrd="6" destOrd="0" presId="urn:microsoft.com/office/officeart/2005/8/layout/hList9"/>
    <dgm:cxn modelId="{76A9B804-07B5-4060-AA61-249A1765ECB9}" type="presParOf" srcId="{6E53DEF7-499E-42EE-802D-59B2F8915392}" destId="{E08C30D1-35EA-4D05-9731-5D01E3FCBD09}" srcOrd="0" destOrd="0" presId="urn:microsoft.com/office/officeart/2005/8/layout/hList9"/>
    <dgm:cxn modelId="{6162898E-21FD-497B-BFEE-B78CF45F7D9A}" type="presParOf" srcId="{6E53DEF7-499E-42EE-802D-59B2F8915392}" destId="{2F3BD88A-9166-4A26-B941-B9BAEE1A11D5}" srcOrd="1" destOrd="0" presId="urn:microsoft.com/office/officeart/2005/8/layout/hList9"/>
    <dgm:cxn modelId="{71D4EFDE-15BC-4327-9242-5F72F9DAFAD4}" type="presParOf" srcId="{2F3BD88A-9166-4A26-B941-B9BAEE1A11D5}" destId="{F660F4B9-35DB-4256-A868-A35C6DCCF6B2}" srcOrd="0" destOrd="0" presId="urn:microsoft.com/office/officeart/2005/8/layout/hList9"/>
    <dgm:cxn modelId="{9B414BA4-2018-40DF-8E7D-AD7E78EF0217}" type="presParOf" srcId="{2F3BD88A-9166-4A26-B941-B9BAEE1A11D5}" destId="{10C9E3CF-3A8F-4100-8ACD-91E2373197A2}" srcOrd="1" destOrd="0" presId="urn:microsoft.com/office/officeart/2005/8/layout/hList9"/>
    <dgm:cxn modelId="{28BA3997-5DD1-4713-9F4F-B2881F36E8DC}" type="presParOf" srcId="{6E53DEF7-499E-42EE-802D-59B2F8915392}" destId="{60887C36-4733-46AC-A452-5444F6BC3B23}" srcOrd="2" destOrd="0" presId="urn:microsoft.com/office/officeart/2005/8/layout/hList9"/>
    <dgm:cxn modelId="{7A6208FE-C5A8-4871-9488-BEEAE472C061}" type="presParOf" srcId="{60887C36-4733-46AC-A452-5444F6BC3B23}" destId="{614EBA0E-D12B-447E-B378-B0FA2DEBEA2F}" srcOrd="0" destOrd="0" presId="urn:microsoft.com/office/officeart/2005/8/layout/hList9"/>
    <dgm:cxn modelId="{2148A8C9-9BA6-45BD-9008-59301C4B49FC}" type="presParOf" srcId="{60887C36-4733-46AC-A452-5444F6BC3B23}" destId="{B12AEB83-0A64-4B36-BF01-B2F834861BAA}" srcOrd="1" destOrd="0" presId="urn:microsoft.com/office/officeart/2005/8/layout/hList9"/>
    <dgm:cxn modelId="{32E6E4AD-0BFD-4285-AC4A-131E4A0904F2}" type="presParOf" srcId="{6E53DEF7-499E-42EE-802D-59B2F8915392}" destId="{3055F178-D8CA-413A-99F2-20C8231C0651}" srcOrd="3" destOrd="0" presId="urn:microsoft.com/office/officeart/2005/8/layout/hList9"/>
    <dgm:cxn modelId="{A1DB4BC0-DADA-4058-A3BB-D04BE7DF689A}" type="presParOf" srcId="{3055F178-D8CA-413A-99F2-20C8231C0651}" destId="{68509703-D239-4E1B-8CF0-EF08079E1226}" srcOrd="0" destOrd="0" presId="urn:microsoft.com/office/officeart/2005/8/layout/hList9"/>
    <dgm:cxn modelId="{5B5F83FC-F721-4241-90AB-7117B39AABD5}" type="presParOf" srcId="{3055F178-D8CA-413A-99F2-20C8231C0651}" destId="{E1767793-EDD5-4203-A612-8120A71CA906}" srcOrd="1" destOrd="0" presId="urn:microsoft.com/office/officeart/2005/8/layout/hList9"/>
    <dgm:cxn modelId="{D8406746-50BE-425E-A523-9ED524500743}" type="presParOf" srcId="{0DC7A063-583D-4B0F-88B2-BD54F95D95AF}" destId="{69136330-53DB-4978-A56B-160862279381}" srcOrd="7" destOrd="0" presId="urn:microsoft.com/office/officeart/2005/8/layout/hList9"/>
    <dgm:cxn modelId="{A91BC494-75AC-4CCA-8CC1-7E9884C2F3AD}" type="presParOf" srcId="{0DC7A063-583D-4B0F-88B2-BD54F95D95AF}" destId="{FD776C1E-557E-4553-9447-49B69EEC7907}" srcOrd="8" destOrd="0" presId="urn:microsoft.com/office/officeart/2005/8/layout/hList9"/>
    <dgm:cxn modelId="{487F9920-08DF-4AC5-BA64-D35F42602B66}" type="presParOf" srcId="{0DC7A063-583D-4B0F-88B2-BD54F95D95AF}" destId="{FC2522F1-14BB-4B37-B60E-2E8A7E8A6C30}" srcOrd="9" destOrd="0" presId="urn:microsoft.com/office/officeart/2005/8/layout/hList9"/>
    <dgm:cxn modelId="{DC194D92-7E98-42DD-A8CA-BCD1EDD2C95D}" type="presParOf" srcId="{0DC7A063-583D-4B0F-88B2-BD54F95D95AF}" destId="{2C2F6211-85A7-47FE-9239-DE94DF41A263}" srcOrd="10" destOrd="0" presId="urn:microsoft.com/office/officeart/2005/8/layout/hList9"/>
    <dgm:cxn modelId="{575F4FD6-9E0F-4F5E-88EE-9B265B6FD4F4}" type="presParOf" srcId="{0DC7A063-583D-4B0F-88B2-BD54F95D95AF}" destId="{7B0C2EAE-70CB-4160-863D-210C3C66D5FD}" srcOrd="11" destOrd="0" presId="urn:microsoft.com/office/officeart/2005/8/layout/hList9"/>
    <dgm:cxn modelId="{8AE96C49-A416-4FC7-84EE-2BDAF35C57FF}" type="presParOf" srcId="{7B0C2EAE-70CB-4160-863D-210C3C66D5FD}" destId="{5AF3752E-55A6-443C-AD35-C49DF50A4566}" srcOrd="0" destOrd="0" presId="urn:microsoft.com/office/officeart/2005/8/layout/hList9"/>
    <dgm:cxn modelId="{235B263C-399E-4245-95BD-2AA1F19D4AB4}" type="presParOf" srcId="{7B0C2EAE-70CB-4160-863D-210C3C66D5FD}" destId="{53567A66-F0E9-4EF8-ADA9-764BA36AA6A9}" srcOrd="1" destOrd="0" presId="urn:microsoft.com/office/officeart/2005/8/layout/hList9"/>
    <dgm:cxn modelId="{265DA8D6-D429-4956-8CB8-10EE7EF20F0C}" type="presParOf" srcId="{53567A66-F0E9-4EF8-ADA9-764BA36AA6A9}" destId="{AD2806AC-6A03-4F05-9F4D-F72EA0E56FBF}" srcOrd="0" destOrd="0" presId="urn:microsoft.com/office/officeart/2005/8/layout/hList9"/>
    <dgm:cxn modelId="{35A8C2CA-EB30-45FD-8152-A7470BE42B4C}" type="presParOf" srcId="{53567A66-F0E9-4EF8-ADA9-764BA36AA6A9}" destId="{F8977219-728E-448F-AE8B-46B14F4F17DE}" srcOrd="1" destOrd="0" presId="urn:microsoft.com/office/officeart/2005/8/layout/hList9"/>
    <dgm:cxn modelId="{6ACEADBE-023B-4505-93FF-04069F754490}" type="presParOf" srcId="{7B0C2EAE-70CB-4160-863D-210C3C66D5FD}" destId="{46A8623B-DC64-4ED6-B73D-98FEAB030508}" srcOrd="2" destOrd="0" presId="urn:microsoft.com/office/officeart/2005/8/layout/hList9"/>
    <dgm:cxn modelId="{AD010A9C-D63C-4BD8-BA56-A4D20026F974}" type="presParOf" srcId="{46A8623B-DC64-4ED6-B73D-98FEAB030508}" destId="{5314AADB-0AD3-4BAE-9F15-B0FE4F44C802}" srcOrd="0" destOrd="0" presId="urn:microsoft.com/office/officeart/2005/8/layout/hList9"/>
    <dgm:cxn modelId="{10F973FE-8000-468C-900B-4ED99BE40E65}" type="presParOf" srcId="{46A8623B-DC64-4ED6-B73D-98FEAB030508}" destId="{96624143-7928-48E9-817F-BC4A07250C32}" srcOrd="1" destOrd="0" presId="urn:microsoft.com/office/officeart/2005/8/layout/hList9"/>
    <dgm:cxn modelId="{EF3F399A-E096-436A-AD74-CF747D62B02A}" type="presParOf" srcId="{0DC7A063-583D-4B0F-88B2-BD54F95D95AF}" destId="{FBCC4E74-37C0-494F-ABC0-7D18132E1437}" srcOrd="12" destOrd="0" presId="urn:microsoft.com/office/officeart/2005/8/layout/hList9"/>
    <dgm:cxn modelId="{5EA17F20-F6C6-4B5A-AFEB-38BD8F975065}" type="presParOf" srcId="{0DC7A063-583D-4B0F-88B2-BD54F95D95AF}" destId="{89E6DA6E-7A23-44BD-8A99-378091FF741D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C18FBF-3FF5-4C16-97CF-AF03740D7AB6}" type="doc">
      <dgm:prSet loTypeId="urn:microsoft.com/office/officeart/2005/8/layout/hList9" loCatId="list" qsTypeId="urn:microsoft.com/office/officeart/2005/8/quickstyle/simple4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B4F1B46E-22B2-4721-950C-8704487586DC}">
      <dgm:prSet phldrT="[Text]" custT="1"/>
      <dgm:spPr/>
      <dgm:t>
        <a:bodyPr rtlCol="0"/>
        <a:lstStyle/>
        <a:p>
          <a:pPr rtl="0"/>
          <a:r>
            <a:rPr lang="ru-RU" sz="900" dirty="0"/>
            <a:t>«П</a:t>
          </a:r>
          <a:r>
            <a:rPr lang="ru" sz="1300" dirty="0"/>
            <a:t>ешеходы</a:t>
          </a:r>
          <a:r>
            <a:rPr lang="ru" sz="900" dirty="0"/>
            <a:t>»</a:t>
          </a:r>
          <a:endParaRPr lang="en-US" sz="900" dirty="0"/>
        </a:p>
      </dgm:t>
    </dgm:pt>
    <dgm:pt modelId="{E8A66543-CC4D-4785-A93E-5B125E09F826}" type="parTrans" cxnId="{2C8317B2-2EBB-4589-86EA-C77B3B6E81AA}">
      <dgm:prSet/>
      <dgm:spPr/>
      <dgm:t>
        <a:bodyPr rtlCol="0"/>
        <a:lstStyle/>
        <a:p>
          <a:pPr rtl="0"/>
          <a:endParaRPr lang="en-US"/>
        </a:p>
      </dgm:t>
    </dgm:pt>
    <dgm:pt modelId="{A7E2530A-34E2-4E9F-BC78-8920BA140C41}" type="sibTrans" cxnId="{2C8317B2-2EBB-4589-86EA-C77B3B6E81AA}">
      <dgm:prSet/>
      <dgm:spPr/>
      <dgm:t>
        <a:bodyPr rtlCol="0"/>
        <a:lstStyle/>
        <a:p>
          <a:pPr rtl="0"/>
          <a:endParaRPr lang="en-US"/>
        </a:p>
      </dgm:t>
    </dgm:pt>
    <dgm:pt modelId="{9D72CDD3-5859-43DB-BD75-0C3C30E3DE62}">
      <dgm:prSet phldrT="[Text]"/>
      <dgm:spPr/>
      <dgm:t>
        <a:bodyPr rtlCol="0"/>
        <a:lstStyle/>
        <a:p>
          <a:pPr rtl="0"/>
          <a:r>
            <a:rPr lang="ru-RU" dirty="0"/>
            <a:t>Потенциальная одаренность</a:t>
          </a:r>
          <a:endParaRPr lang="en-US" dirty="0"/>
        </a:p>
      </dgm:t>
    </dgm:pt>
    <dgm:pt modelId="{1D5B1F83-33A7-4298-BC11-2B1252AFAEA5}" type="parTrans" cxnId="{DDB5AD9A-40B0-48EF-AF2C-8CCDA330F7FE}">
      <dgm:prSet/>
      <dgm:spPr/>
      <dgm:t>
        <a:bodyPr rtlCol="0"/>
        <a:lstStyle/>
        <a:p>
          <a:pPr rtl="0"/>
          <a:endParaRPr lang="en-US"/>
        </a:p>
      </dgm:t>
    </dgm:pt>
    <dgm:pt modelId="{15E25BD4-1EBF-43C2-8885-DBF66B8429E1}" type="sibTrans" cxnId="{DDB5AD9A-40B0-48EF-AF2C-8CCDA330F7FE}">
      <dgm:prSet/>
      <dgm:spPr/>
      <dgm:t>
        <a:bodyPr rtlCol="0"/>
        <a:lstStyle/>
        <a:p>
          <a:pPr rtl="0"/>
          <a:endParaRPr lang="en-US"/>
        </a:p>
      </dgm:t>
    </dgm:pt>
    <dgm:pt modelId="{F9D46839-CD06-4669-AAE4-4D1E9AFEDA78}">
      <dgm:prSet phldrT="[Text]"/>
      <dgm:spPr/>
      <dgm:t>
        <a:bodyPr rtlCol="0"/>
        <a:lstStyle/>
        <a:p>
          <a:pPr rtl="0"/>
          <a:r>
            <a:rPr lang="ru" dirty="0"/>
            <a:t>Стабильные и прогнозируемые результаты</a:t>
          </a:r>
          <a:endParaRPr lang="en-US" dirty="0"/>
        </a:p>
      </dgm:t>
    </dgm:pt>
    <dgm:pt modelId="{B6B535D8-00AB-4FA1-AAEC-92498ABC6F4C}" type="parTrans" cxnId="{AD25A8A0-4628-40E2-8C9E-64E6AD4D4D91}">
      <dgm:prSet/>
      <dgm:spPr/>
      <dgm:t>
        <a:bodyPr rtlCol="0"/>
        <a:lstStyle/>
        <a:p>
          <a:pPr rtl="0"/>
          <a:endParaRPr lang="en-US"/>
        </a:p>
      </dgm:t>
    </dgm:pt>
    <dgm:pt modelId="{6497F199-DC2A-41F9-A449-D395E6BC4900}" type="sibTrans" cxnId="{AD25A8A0-4628-40E2-8C9E-64E6AD4D4D91}">
      <dgm:prSet/>
      <dgm:spPr/>
      <dgm:t>
        <a:bodyPr rtlCol="0"/>
        <a:lstStyle/>
        <a:p>
          <a:pPr rtl="0"/>
          <a:endParaRPr lang="en-US"/>
        </a:p>
      </dgm:t>
    </dgm:pt>
    <dgm:pt modelId="{7CB6360B-4022-4E96-922B-A12DE0E2A39F}">
      <dgm:prSet phldrT="[Text]"/>
      <dgm:spPr/>
      <dgm:t>
        <a:bodyPr rtlCol="0"/>
        <a:lstStyle/>
        <a:p>
          <a:pPr rtl="0"/>
          <a:r>
            <a:rPr lang="ru" dirty="0"/>
            <a:t>Традиционные образовательные технологии</a:t>
          </a:r>
          <a:endParaRPr lang="en-US" dirty="0"/>
        </a:p>
      </dgm:t>
    </dgm:pt>
    <dgm:pt modelId="{44B2858F-607B-47DF-B44B-EA7D73FDC9F2}" type="parTrans" cxnId="{CD5EFFB3-C9FD-4DAC-8D97-0C2FB02B380B}">
      <dgm:prSet/>
      <dgm:spPr/>
      <dgm:t>
        <a:bodyPr rtlCol="0"/>
        <a:lstStyle/>
        <a:p>
          <a:pPr rtl="0"/>
          <a:endParaRPr lang="en-US"/>
        </a:p>
      </dgm:t>
    </dgm:pt>
    <dgm:pt modelId="{B35ED9D1-2A17-4034-8D08-4945CA54F6C9}" type="sibTrans" cxnId="{CD5EFFB3-C9FD-4DAC-8D97-0C2FB02B380B}">
      <dgm:prSet/>
      <dgm:spPr/>
      <dgm:t>
        <a:bodyPr rtlCol="0"/>
        <a:lstStyle/>
        <a:p>
          <a:pPr rtl="0"/>
          <a:endParaRPr lang="en-US"/>
        </a:p>
      </dgm:t>
    </dgm:pt>
    <dgm:pt modelId="{F2881FB1-6580-4F21-A283-BFAA6F91D5D2}">
      <dgm:prSet phldrT="[Text]" custT="1"/>
      <dgm:spPr/>
      <dgm:t>
        <a:bodyPr rtlCol="0"/>
        <a:lstStyle/>
        <a:p>
          <a:pPr rtl="0"/>
          <a:r>
            <a:rPr lang="ru" sz="1500" dirty="0"/>
            <a:t>«</a:t>
          </a:r>
          <a:r>
            <a:rPr lang="ru" sz="1300" dirty="0"/>
            <a:t>Бегуны</a:t>
          </a:r>
          <a:r>
            <a:rPr lang="ru" sz="900" dirty="0"/>
            <a:t>»</a:t>
          </a:r>
          <a:endParaRPr lang="en-US" sz="900" dirty="0"/>
        </a:p>
      </dgm:t>
    </dgm:pt>
    <dgm:pt modelId="{2D960FDD-BADA-480D-9043-497C56588AD3}" type="parTrans" cxnId="{4A31D641-1B5D-46D3-B685-0C4DC6EFE71B}">
      <dgm:prSet/>
      <dgm:spPr/>
      <dgm:t>
        <a:bodyPr rtlCol="0"/>
        <a:lstStyle/>
        <a:p>
          <a:pPr rtl="0"/>
          <a:endParaRPr lang="en-US"/>
        </a:p>
      </dgm:t>
    </dgm:pt>
    <dgm:pt modelId="{A5ABDC17-7AB5-4F0E-992A-F9343F5D74EB}" type="sibTrans" cxnId="{4A31D641-1B5D-46D3-B685-0C4DC6EFE71B}">
      <dgm:prSet/>
      <dgm:spPr/>
      <dgm:t>
        <a:bodyPr rtlCol="0"/>
        <a:lstStyle/>
        <a:p>
          <a:pPr rtl="0"/>
          <a:endParaRPr lang="en-US"/>
        </a:p>
      </dgm:t>
    </dgm:pt>
    <dgm:pt modelId="{D5197DDB-D5D2-499F-B255-CF7BB5AE2B43}">
      <dgm:prSet phldrT="[Text]"/>
      <dgm:spPr/>
      <dgm:t>
        <a:bodyPr rtlCol="0"/>
        <a:lstStyle/>
        <a:p>
          <a:pPr rtl="0"/>
          <a:r>
            <a:rPr lang="ru" dirty="0"/>
            <a:t>Актуальная академическая и творческая  одаренность</a:t>
          </a:r>
          <a:endParaRPr lang="en-US" dirty="0"/>
        </a:p>
      </dgm:t>
    </dgm:pt>
    <dgm:pt modelId="{B14A4DC9-F40A-4867-ADB8-4BA8A1F83766}" type="parTrans" cxnId="{3204ED53-15A0-4643-A582-021A785F1BA2}">
      <dgm:prSet/>
      <dgm:spPr/>
      <dgm:t>
        <a:bodyPr rtlCol="0"/>
        <a:lstStyle/>
        <a:p>
          <a:pPr rtl="0"/>
          <a:endParaRPr lang="en-US"/>
        </a:p>
      </dgm:t>
    </dgm:pt>
    <dgm:pt modelId="{29F2454A-2FA8-4B3A-AC63-4A0B9FD04A75}" type="sibTrans" cxnId="{3204ED53-15A0-4643-A582-021A785F1BA2}">
      <dgm:prSet/>
      <dgm:spPr/>
      <dgm:t>
        <a:bodyPr rtlCol="0"/>
        <a:lstStyle/>
        <a:p>
          <a:pPr rtl="0"/>
          <a:endParaRPr lang="en-US"/>
        </a:p>
      </dgm:t>
    </dgm:pt>
    <dgm:pt modelId="{29E78340-8EBE-415C-B973-78A91A054B9C}">
      <dgm:prSet phldrT="[Text]"/>
      <dgm:spPr/>
      <dgm:t>
        <a:bodyPr rtlCol="0"/>
        <a:lstStyle/>
        <a:p>
          <a:pPr rtl="0"/>
          <a:r>
            <a:rPr lang="ru" dirty="0"/>
            <a:t>Быстрые результаты</a:t>
          </a:r>
          <a:endParaRPr lang="en-US" dirty="0"/>
        </a:p>
      </dgm:t>
    </dgm:pt>
    <dgm:pt modelId="{FF4E5F97-6974-4E39-A85D-DCB2E100798E}" type="parTrans" cxnId="{311348D8-FDE3-4C22-99F5-3B98C5F51F0D}">
      <dgm:prSet/>
      <dgm:spPr/>
      <dgm:t>
        <a:bodyPr rtlCol="0"/>
        <a:lstStyle/>
        <a:p>
          <a:pPr rtl="0"/>
          <a:endParaRPr lang="en-US"/>
        </a:p>
      </dgm:t>
    </dgm:pt>
    <dgm:pt modelId="{B4B9A51E-FA34-465E-B5B4-81CD76EB3FC2}" type="sibTrans" cxnId="{311348D8-FDE3-4C22-99F5-3B98C5F51F0D}">
      <dgm:prSet/>
      <dgm:spPr/>
      <dgm:t>
        <a:bodyPr rtlCol="0"/>
        <a:lstStyle/>
        <a:p>
          <a:pPr rtl="0"/>
          <a:endParaRPr lang="en-US"/>
        </a:p>
      </dgm:t>
    </dgm:pt>
    <dgm:pt modelId="{8321AB85-EA8C-4958-B404-B4C118CB3C18}">
      <dgm:prSet phldrT="[Text]"/>
      <dgm:spPr/>
      <dgm:t>
        <a:bodyPr rtlCol="0"/>
        <a:lstStyle/>
        <a:p>
          <a:pPr rtl="0"/>
          <a:r>
            <a:rPr lang="ru-RU" dirty="0"/>
            <a:t>Ж</a:t>
          </a:r>
          <a:r>
            <a:rPr lang="ru" dirty="0"/>
            <a:t>ивой ум, лидерские качества</a:t>
          </a:r>
          <a:endParaRPr lang="en-US" dirty="0"/>
        </a:p>
      </dgm:t>
    </dgm:pt>
    <dgm:pt modelId="{24ABE8B3-7220-436D-9636-F7B4C0B99576}" type="parTrans" cxnId="{129AEA77-5D2A-49D4-956D-99009974B6C5}">
      <dgm:prSet/>
      <dgm:spPr/>
      <dgm:t>
        <a:bodyPr rtlCol="0"/>
        <a:lstStyle/>
        <a:p>
          <a:pPr rtl="0"/>
          <a:endParaRPr lang="en-US"/>
        </a:p>
      </dgm:t>
    </dgm:pt>
    <dgm:pt modelId="{AA5F76CE-8FD4-4692-8BB1-EF84CF9D365E}" type="sibTrans" cxnId="{129AEA77-5D2A-49D4-956D-99009974B6C5}">
      <dgm:prSet/>
      <dgm:spPr/>
      <dgm:t>
        <a:bodyPr rtlCol="0"/>
        <a:lstStyle/>
        <a:p>
          <a:pPr rtl="0"/>
          <a:endParaRPr lang="en-US"/>
        </a:p>
      </dgm:t>
    </dgm:pt>
    <dgm:pt modelId="{6352CA33-6755-44BE-808F-400DA4CF80A7}">
      <dgm:prSet phldrT="[Text]" custT="1"/>
      <dgm:spPr/>
      <dgm:t>
        <a:bodyPr rtlCol="0"/>
        <a:lstStyle/>
        <a:p>
          <a:pPr rtl="0"/>
          <a:r>
            <a:rPr lang="ru" sz="900" dirty="0"/>
            <a:t>«</a:t>
          </a:r>
          <a:r>
            <a:rPr lang="ru" sz="1100" dirty="0"/>
            <a:t>Прыгуны</a:t>
          </a:r>
          <a:r>
            <a:rPr lang="ru" sz="1200" dirty="0"/>
            <a:t>»</a:t>
          </a:r>
          <a:endParaRPr lang="en-US" sz="900" dirty="0"/>
        </a:p>
      </dgm:t>
    </dgm:pt>
    <dgm:pt modelId="{AEB59203-63BA-4A96-BADC-40BAEBD9AA40}" type="parTrans" cxnId="{82BAE5DD-3A79-4870-9019-1254385E0650}">
      <dgm:prSet/>
      <dgm:spPr/>
      <dgm:t>
        <a:bodyPr rtlCol="0"/>
        <a:lstStyle/>
        <a:p>
          <a:pPr rtl="0"/>
          <a:endParaRPr lang="en-US"/>
        </a:p>
      </dgm:t>
    </dgm:pt>
    <dgm:pt modelId="{AAB4CF73-4B9B-4AA0-9074-16C2D2AE00A1}" type="sibTrans" cxnId="{82BAE5DD-3A79-4870-9019-1254385E0650}">
      <dgm:prSet/>
      <dgm:spPr/>
      <dgm:t>
        <a:bodyPr rtlCol="0"/>
        <a:lstStyle/>
        <a:p>
          <a:pPr rtl="0"/>
          <a:endParaRPr lang="en-US"/>
        </a:p>
      </dgm:t>
    </dgm:pt>
    <dgm:pt modelId="{9614A323-64B1-4077-A841-022051EC749A}">
      <dgm:prSet phldrT="[Text]"/>
      <dgm:spPr/>
      <dgm:t>
        <a:bodyPr rtlCol="0"/>
        <a:lstStyle/>
        <a:p>
          <a:pPr rtl="0"/>
          <a:r>
            <a:rPr lang="ru-RU" dirty="0"/>
            <a:t>Скрытая одаренность</a:t>
          </a:r>
          <a:endParaRPr lang="en-US" dirty="0"/>
        </a:p>
      </dgm:t>
    </dgm:pt>
    <dgm:pt modelId="{E5F6BCBD-B84E-4018-BE9E-BF57FF3B4B36}" type="parTrans" cxnId="{FC7BD086-74EA-4D6C-9657-E916D355F209}">
      <dgm:prSet/>
      <dgm:spPr/>
      <dgm:t>
        <a:bodyPr rtlCol="0"/>
        <a:lstStyle/>
        <a:p>
          <a:pPr rtl="0"/>
          <a:endParaRPr lang="en-US"/>
        </a:p>
      </dgm:t>
    </dgm:pt>
    <dgm:pt modelId="{FEC2A79F-8857-403A-A738-E8CE75C965E2}" type="sibTrans" cxnId="{FC7BD086-74EA-4D6C-9657-E916D355F209}">
      <dgm:prSet/>
      <dgm:spPr/>
      <dgm:t>
        <a:bodyPr rtlCol="0"/>
        <a:lstStyle/>
        <a:p>
          <a:pPr rtl="0"/>
          <a:endParaRPr lang="en-US"/>
        </a:p>
      </dgm:t>
    </dgm:pt>
    <dgm:pt modelId="{3D5CDB25-F8FA-444B-8D4A-1D29D0CBA282}">
      <dgm:prSet phldrT="[Text]"/>
      <dgm:spPr/>
      <dgm:t>
        <a:bodyPr rtlCol="0"/>
        <a:lstStyle/>
        <a:p>
          <a:pPr rtl="0"/>
          <a:r>
            <a:rPr lang="ru" dirty="0"/>
            <a:t>Примеры незамеченной одаренности </a:t>
          </a:r>
          <a:endParaRPr lang="en-US" dirty="0"/>
        </a:p>
      </dgm:t>
    </dgm:pt>
    <dgm:pt modelId="{4C229933-AC16-44B7-98EC-4C0F07FABCB0}" type="parTrans" cxnId="{2E3C97E6-67D4-4948-B47A-1115C2B2979F}">
      <dgm:prSet/>
      <dgm:spPr/>
      <dgm:t>
        <a:bodyPr rtlCol="0"/>
        <a:lstStyle/>
        <a:p>
          <a:pPr rtl="0"/>
          <a:endParaRPr lang="en-US"/>
        </a:p>
      </dgm:t>
    </dgm:pt>
    <dgm:pt modelId="{189DA4C5-2A22-4C71-A806-7B4AB57767CC}" type="sibTrans" cxnId="{2E3C97E6-67D4-4948-B47A-1115C2B2979F}">
      <dgm:prSet/>
      <dgm:spPr/>
      <dgm:t>
        <a:bodyPr rtlCol="0"/>
        <a:lstStyle/>
        <a:p>
          <a:pPr rtl="0"/>
          <a:endParaRPr lang="en-US"/>
        </a:p>
      </dgm:t>
    </dgm:pt>
    <dgm:pt modelId="{0DC7A063-583D-4B0F-88B2-BD54F95D95AF}" type="pres">
      <dgm:prSet presAssocID="{00C18FBF-3FF5-4C16-97CF-AF03740D7AB6}" presName="list" presStyleCnt="0">
        <dgm:presLayoutVars>
          <dgm:dir/>
          <dgm:animLvl val="lvl"/>
        </dgm:presLayoutVars>
      </dgm:prSet>
      <dgm:spPr/>
    </dgm:pt>
    <dgm:pt modelId="{3B23570A-ECC9-4DF8-BCB4-0465C69CBB88}" type="pres">
      <dgm:prSet presAssocID="{B4F1B46E-22B2-4721-950C-8704487586DC}" presName="posSpace" presStyleCnt="0"/>
      <dgm:spPr/>
    </dgm:pt>
    <dgm:pt modelId="{FC66A233-6BBA-46AF-B2F6-28E379B158E2}" type="pres">
      <dgm:prSet presAssocID="{B4F1B46E-22B2-4721-950C-8704487586DC}" presName="vertFlow" presStyleCnt="0"/>
      <dgm:spPr/>
    </dgm:pt>
    <dgm:pt modelId="{46739A04-1AA3-49C6-8EA7-EB1DE975B900}" type="pres">
      <dgm:prSet presAssocID="{B4F1B46E-22B2-4721-950C-8704487586DC}" presName="topSpace" presStyleCnt="0"/>
      <dgm:spPr/>
    </dgm:pt>
    <dgm:pt modelId="{535C6EC9-8098-42C5-8527-E62FF045E4EB}" type="pres">
      <dgm:prSet presAssocID="{B4F1B46E-22B2-4721-950C-8704487586DC}" presName="firstComp" presStyleCnt="0"/>
      <dgm:spPr/>
    </dgm:pt>
    <dgm:pt modelId="{6B08AC4B-4CEC-41E5-AE19-47A4E2720563}" type="pres">
      <dgm:prSet presAssocID="{B4F1B46E-22B2-4721-950C-8704487586DC}" presName="firstChild" presStyleLbl="bgAccFollowNode1" presStyleIdx="0" presStyleCnt="8"/>
      <dgm:spPr/>
    </dgm:pt>
    <dgm:pt modelId="{187D4E8C-5C91-4D00-870C-2C45D4EA263C}" type="pres">
      <dgm:prSet presAssocID="{B4F1B46E-22B2-4721-950C-8704487586DC}" presName="firstChildTx" presStyleLbl="bgAccFollowNode1" presStyleIdx="0" presStyleCnt="8">
        <dgm:presLayoutVars>
          <dgm:bulletEnabled val="1"/>
        </dgm:presLayoutVars>
      </dgm:prSet>
      <dgm:spPr/>
    </dgm:pt>
    <dgm:pt modelId="{ADF61BBD-28F4-4815-BC7F-82CF00464E8B}" type="pres">
      <dgm:prSet presAssocID="{F9D46839-CD06-4669-AAE4-4D1E9AFEDA78}" presName="comp" presStyleCnt="0"/>
      <dgm:spPr/>
    </dgm:pt>
    <dgm:pt modelId="{59179C9B-8BA4-4AC7-ACB1-A12DE00142E2}" type="pres">
      <dgm:prSet presAssocID="{F9D46839-CD06-4669-AAE4-4D1E9AFEDA78}" presName="child" presStyleLbl="bgAccFollowNode1" presStyleIdx="1" presStyleCnt="8"/>
      <dgm:spPr/>
    </dgm:pt>
    <dgm:pt modelId="{4AE7D907-B6F4-4647-AB3F-ABE94C438AE8}" type="pres">
      <dgm:prSet presAssocID="{F9D46839-CD06-4669-AAE4-4D1E9AFEDA78}" presName="childTx" presStyleLbl="bgAccFollowNode1" presStyleIdx="1" presStyleCnt="8">
        <dgm:presLayoutVars>
          <dgm:bulletEnabled val="1"/>
        </dgm:presLayoutVars>
      </dgm:prSet>
      <dgm:spPr/>
    </dgm:pt>
    <dgm:pt modelId="{E50A9A83-9985-4184-A476-E3402BD8E76E}" type="pres">
      <dgm:prSet presAssocID="{7CB6360B-4022-4E96-922B-A12DE0E2A39F}" presName="comp" presStyleCnt="0"/>
      <dgm:spPr/>
    </dgm:pt>
    <dgm:pt modelId="{1877502C-A892-4DC0-ADA6-FA065097BB90}" type="pres">
      <dgm:prSet presAssocID="{7CB6360B-4022-4E96-922B-A12DE0E2A39F}" presName="child" presStyleLbl="bgAccFollowNode1" presStyleIdx="2" presStyleCnt="8"/>
      <dgm:spPr/>
    </dgm:pt>
    <dgm:pt modelId="{D685DD23-B321-4B5E-842F-394CB33239FA}" type="pres">
      <dgm:prSet presAssocID="{7CB6360B-4022-4E96-922B-A12DE0E2A39F}" presName="childTx" presStyleLbl="bgAccFollowNode1" presStyleIdx="2" presStyleCnt="8">
        <dgm:presLayoutVars>
          <dgm:bulletEnabled val="1"/>
        </dgm:presLayoutVars>
      </dgm:prSet>
      <dgm:spPr/>
    </dgm:pt>
    <dgm:pt modelId="{3845DB9A-BEF3-4D5D-B9C7-5FC0456401AC}" type="pres">
      <dgm:prSet presAssocID="{B4F1B46E-22B2-4721-950C-8704487586DC}" presName="negSpace" presStyleCnt="0"/>
      <dgm:spPr/>
    </dgm:pt>
    <dgm:pt modelId="{FC7ED273-8CFD-43C2-9C05-44FADF3E0637}" type="pres">
      <dgm:prSet presAssocID="{B4F1B46E-22B2-4721-950C-8704487586DC}" presName="circle" presStyleLbl="node1" presStyleIdx="0" presStyleCnt="3"/>
      <dgm:spPr/>
    </dgm:pt>
    <dgm:pt modelId="{13C564B0-C27E-4ABA-AFDA-59E145B256BA}" type="pres">
      <dgm:prSet presAssocID="{A7E2530A-34E2-4E9F-BC78-8920BA140C41}" presName="transSpace" presStyleCnt="0"/>
      <dgm:spPr/>
    </dgm:pt>
    <dgm:pt modelId="{6300E233-87DF-4270-9808-160BFEB8A5BE}" type="pres">
      <dgm:prSet presAssocID="{F2881FB1-6580-4F21-A283-BFAA6F91D5D2}" presName="posSpace" presStyleCnt="0"/>
      <dgm:spPr/>
    </dgm:pt>
    <dgm:pt modelId="{6E53DEF7-499E-42EE-802D-59B2F8915392}" type="pres">
      <dgm:prSet presAssocID="{F2881FB1-6580-4F21-A283-BFAA6F91D5D2}" presName="vertFlow" presStyleCnt="0"/>
      <dgm:spPr/>
    </dgm:pt>
    <dgm:pt modelId="{E08C30D1-35EA-4D05-9731-5D01E3FCBD09}" type="pres">
      <dgm:prSet presAssocID="{F2881FB1-6580-4F21-A283-BFAA6F91D5D2}" presName="topSpace" presStyleCnt="0"/>
      <dgm:spPr/>
    </dgm:pt>
    <dgm:pt modelId="{2F3BD88A-9166-4A26-B941-B9BAEE1A11D5}" type="pres">
      <dgm:prSet presAssocID="{F2881FB1-6580-4F21-A283-BFAA6F91D5D2}" presName="firstComp" presStyleCnt="0"/>
      <dgm:spPr/>
    </dgm:pt>
    <dgm:pt modelId="{F660F4B9-35DB-4256-A868-A35C6DCCF6B2}" type="pres">
      <dgm:prSet presAssocID="{F2881FB1-6580-4F21-A283-BFAA6F91D5D2}" presName="firstChild" presStyleLbl="bgAccFollowNode1" presStyleIdx="3" presStyleCnt="8"/>
      <dgm:spPr/>
    </dgm:pt>
    <dgm:pt modelId="{10C9E3CF-3A8F-4100-8ACD-91E2373197A2}" type="pres">
      <dgm:prSet presAssocID="{F2881FB1-6580-4F21-A283-BFAA6F91D5D2}" presName="firstChildTx" presStyleLbl="bgAccFollowNode1" presStyleIdx="3" presStyleCnt="8">
        <dgm:presLayoutVars>
          <dgm:bulletEnabled val="1"/>
        </dgm:presLayoutVars>
      </dgm:prSet>
      <dgm:spPr/>
    </dgm:pt>
    <dgm:pt modelId="{60887C36-4733-46AC-A452-5444F6BC3B23}" type="pres">
      <dgm:prSet presAssocID="{29E78340-8EBE-415C-B973-78A91A054B9C}" presName="comp" presStyleCnt="0"/>
      <dgm:spPr/>
    </dgm:pt>
    <dgm:pt modelId="{614EBA0E-D12B-447E-B378-B0FA2DEBEA2F}" type="pres">
      <dgm:prSet presAssocID="{29E78340-8EBE-415C-B973-78A91A054B9C}" presName="child" presStyleLbl="bgAccFollowNode1" presStyleIdx="4" presStyleCnt="8"/>
      <dgm:spPr/>
    </dgm:pt>
    <dgm:pt modelId="{B12AEB83-0A64-4B36-BF01-B2F834861BAA}" type="pres">
      <dgm:prSet presAssocID="{29E78340-8EBE-415C-B973-78A91A054B9C}" presName="childTx" presStyleLbl="bgAccFollowNode1" presStyleIdx="4" presStyleCnt="8">
        <dgm:presLayoutVars>
          <dgm:bulletEnabled val="1"/>
        </dgm:presLayoutVars>
      </dgm:prSet>
      <dgm:spPr/>
    </dgm:pt>
    <dgm:pt modelId="{3055F178-D8CA-413A-99F2-20C8231C0651}" type="pres">
      <dgm:prSet presAssocID="{8321AB85-EA8C-4958-B404-B4C118CB3C18}" presName="comp" presStyleCnt="0"/>
      <dgm:spPr/>
    </dgm:pt>
    <dgm:pt modelId="{68509703-D239-4E1B-8CF0-EF08079E1226}" type="pres">
      <dgm:prSet presAssocID="{8321AB85-EA8C-4958-B404-B4C118CB3C18}" presName="child" presStyleLbl="bgAccFollowNode1" presStyleIdx="5" presStyleCnt="8"/>
      <dgm:spPr/>
    </dgm:pt>
    <dgm:pt modelId="{E1767793-EDD5-4203-A612-8120A71CA906}" type="pres">
      <dgm:prSet presAssocID="{8321AB85-EA8C-4958-B404-B4C118CB3C18}" presName="childTx" presStyleLbl="bgAccFollowNode1" presStyleIdx="5" presStyleCnt="8">
        <dgm:presLayoutVars>
          <dgm:bulletEnabled val="1"/>
        </dgm:presLayoutVars>
      </dgm:prSet>
      <dgm:spPr/>
    </dgm:pt>
    <dgm:pt modelId="{69136330-53DB-4978-A56B-160862279381}" type="pres">
      <dgm:prSet presAssocID="{F2881FB1-6580-4F21-A283-BFAA6F91D5D2}" presName="negSpace" presStyleCnt="0"/>
      <dgm:spPr/>
    </dgm:pt>
    <dgm:pt modelId="{FD776C1E-557E-4553-9447-49B69EEC7907}" type="pres">
      <dgm:prSet presAssocID="{F2881FB1-6580-4F21-A283-BFAA6F91D5D2}" presName="circle" presStyleLbl="node1" presStyleIdx="1" presStyleCnt="3" custLinFactNeighborX="675"/>
      <dgm:spPr/>
    </dgm:pt>
    <dgm:pt modelId="{FC2522F1-14BB-4B37-B60E-2E8A7E8A6C30}" type="pres">
      <dgm:prSet presAssocID="{A5ABDC17-7AB5-4F0E-992A-F9343F5D74EB}" presName="transSpace" presStyleCnt="0"/>
      <dgm:spPr/>
    </dgm:pt>
    <dgm:pt modelId="{2C2F6211-85A7-47FE-9239-DE94DF41A263}" type="pres">
      <dgm:prSet presAssocID="{6352CA33-6755-44BE-808F-400DA4CF80A7}" presName="posSpace" presStyleCnt="0"/>
      <dgm:spPr/>
    </dgm:pt>
    <dgm:pt modelId="{7B0C2EAE-70CB-4160-863D-210C3C66D5FD}" type="pres">
      <dgm:prSet presAssocID="{6352CA33-6755-44BE-808F-400DA4CF80A7}" presName="vertFlow" presStyleCnt="0"/>
      <dgm:spPr/>
    </dgm:pt>
    <dgm:pt modelId="{5AF3752E-55A6-443C-AD35-C49DF50A4566}" type="pres">
      <dgm:prSet presAssocID="{6352CA33-6755-44BE-808F-400DA4CF80A7}" presName="topSpace" presStyleCnt="0"/>
      <dgm:spPr/>
    </dgm:pt>
    <dgm:pt modelId="{53567A66-F0E9-4EF8-ADA9-764BA36AA6A9}" type="pres">
      <dgm:prSet presAssocID="{6352CA33-6755-44BE-808F-400DA4CF80A7}" presName="firstComp" presStyleCnt="0"/>
      <dgm:spPr/>
    </dgm:pt>
    <dgm:pt modelId="{AD2806AC-6A03-4F05-9F4D-F72EA0E56FBF}" type="pres">
      <dgm:prSet presAssocID="{6352CA33-6755-44BE-808F-400DA4CF80A7}" presName="firstChild" presStyleLbl="bgAccFollowNode1" presStyleIdx="6" presStyleCnt="8"/>
      <dgm:spPr/>
    </dgm:pt>
    <dgm:pt modelId="{F8977219-728E-448F-AE8B-46B14F4F17DE}" type="pres">
      <dgm:prSet presAssocID="{6352CA33-6755-44BE-808F-400DA4CF80A7}" presName="firstChildTx" presStyleLbl="bgAccFollowNode1" presStyleIdx="6" presStyleCnt="8">
        <dgm:presLayoutVars>
          <dgm:bulletEnabled val="1"/>
        </dgm:presLayoutVars>
      </dgm:prSet>
      <dgm:spPr/>
    </dgm:pt>
    <dgm:pt modelId="{46A8623B-DC64-4ED6-B73D-98FEAB030508}" type="pres">
      <dgm:prSet presAssocID="{3D5CDB25-F8FA-444B-8D4A-1D29D0CBA282}" presName="comp" presStyleCnt="0"/>
      <dgm:spPr/>
    </dgm:pt>
    <dgm:pt modelId="{5314AADB-0AD3-4BAE-9F15-B0FE4F44C802}" type="pres">
      <dgm:prSet presAssocID="{3D5CDB25-F8FA-444B-8D4A-1D29D0CBA282}" presName="child" presStyleLbl="bgAccFollowNode1" presStyleIdx="7" presStyleCnt="8"/>
      <dgm:spPr/>
    </dgm:pt>
    <dgm:pt modelId="{96624143-7928-48E9-817F-BC4A07250C32}" type="pres">
      <dgm:prSet presAssocID="{3D5CDB25-F8FA-444B-8D4A-1D29D0CBA282}" presName="childTx" presStyleLbl="bgAccFollowNode1" presStyleIdx="7" presStyleCnt="8">
        <dgm:presLayoutVars>
          <dgm:bulletEnabled val="1"/>
        </dgm:presLayoutVars>
      </dgm:prSet>
      <dgm:spPr/>
    </dgm:pt>
    <dgm:pt modelId="{FBCC4E74-37C0-494F-ABC0-7D18132E1437}" type="pres">
      <dgm:prSet presAssocID="{6352CA33-6755-44BE-808F-400DA4CF80A7}" presName="negSpace" presStyleCnt="0"/>
      <dgm:spPr/>
    </dgm:pt>
    <dgm:pt modelId="{89E6DA6E-7A23-44BD-8A99-378091FF741D}" type="pres">
      <dgm:prSet presAssocID="{6352CA33-6755-44BE-808F-400DA4CF80A7}" presName="circle" presStyleLbl="node1" presStyleIdx="2" presStyleCnt="3"/>
      <dgm:spPr/>
    </dgm:pt>
  </dgm:ptLst>
  <dgm:cxnLst>
    <dgm:cxn modelId="{0E640A01-5254-426D-9300-3ED2F4E3FC75}" type="presOf" srcId="{29E78340-8EBE-415C-B973-78A91A054B9C}" destId="{614EBA0E-D12B-447E-B378-B0FA2DEBEA2F}" srcOrd="0" destOrd="0" presId="urn:microsoft.com/office/officeart/2005/8/layout/hList9"/>
    <dgm:cxn modelId="{91E5380B-556D-40F8-ABFD-10D81CAF19AA}" type="presOf" srcId="{7CB6360B-4022-4E96-922B-A12DE0E2A39F}" destId="{D685DD23-B321-4B5E-842F-394CB33239FA}" srcOrd="1" destOrd="0" presId="urn:microsoft.com/office/officeart/2005/8/layout/hList9"/>
    <dgm:cxn modelId="{20AF3F0D-FCCC-4AE8-8B10-DDA56D69A389}" type="presOf" srcId="{6352CA33-6755-44BE-808F-400DA4CF80A7}" destId="{89E6DA6E-7A23-44BD-8A99-378091FF741D}" srcOrd="0" destOrd="0" presId="urn:microsoft.com/office/officeart/2005/8/layout/hList9"/>
    <dgm:cxn modelId="{7F3B5912-CE3A-4F69-B6A0-82162798FA63}" type="presOf" srcId="{00C18FBF-3FF5-4C16-97CF-AF03740D7AB6}" destId="{0DC7A063-583D-4B0F-88B2-BD54F95D95AF}" srcOrd="0" destOrd="0" presId="urn:microsoft.com/office/officeart/2005/8/layout/hList9"/>
    <dgm:cxn modelId="{9740321C-35B3-4F5F-BD46-905CB7B8FAEB}" type="presOf" srcId="{9614A323-64B1-4077-A841-022051EC749A}" destId="{AD2806AC-6A03-4F05-9F4D-F72EA0E56FBF}" srcOrd="0" destOrd="0" presId="urn:microsoft.com/office/officeart/2005/8/layout/hList9"/>
    <dgm:cxn modelId="{C0DEB330-C4FA-4F66-86CA-0C9C52F1F01F}" type="presOf" srcId="{29E78340-8EBE-415C-B973-78A91A054B9C}" destId="{B12AEB83-0A64-4B36-BF01-B2F834861BAA}" srcOrd="1" destOrd="0" presId="urn:microsoft.com/office/officeart/2005/8/layout/hList9"/>
    <dgm:cxn modelId="{70AA2139-FA57-4EAA-83C0-CFBB31F3B2CD}" type="presOf" srcId="{9D72CDD3-5859-43DB-BD75-0C3C30E3DE62}" destId="{187D4E8C-5C91-4D00-870C-2C45D4EA263C}" srcOrd="1" destOrd="0" presId="urn:microsoft.com/office/officeart/2005/8/layout/hList9"/>
    <dgm:cxn modelId="{EDF0B63A-DCA1-49A5-910A-B447CA5609B2}" type="presOf" srcId="{3D5CDB25-F8FA-444B-8D4A-1D29D0CBA282}" destId="{96624143-7928-48E9-817F-BC4A07250C32}" srcOrd="1" destOrd="0" presId="urn:microsoft.com/office/officeart/2005/8/layout/hList9"/>
    <dgm:cxn modelId="{FFE7CF3F-C427-4831-953F-615124811AB4}" type="presOf" srcId="{8321AB85-EA8C-4958-B404-B4C118CB3C18}" destId="{E1767793-EDD5-4203-A612-8120A71CA906}" srcOrd="1" destOrd="0" presId="urn:microsoft.com/office/officeart/2005/8/layout/hList9"/>
    <dgm:cxn modelId="{4A31D641-1B5D-46D3-B685-0C4DC6EFE71B}" srcId="{00C18FBF-3FF5-4C16-97CF-AF03740D7AB6}" destId="{F2881FB1-6580-4F21-A283-BFAA6F91D5D2}" srcOrd="1" destOrd="0" parTransId="{2D960FDD-BADA-480D-9043-497C56588AD3}" sibTransId="{A5ABDC17-7AB5-4F0E-992A-F9343F5D74EB}"/>
    <dgm:cxn modelId="{B635AE6E-37F7-4F2E-8725-C1D81C11EBE6}" type="presOf" srcId="{8321AB85-EA8C-4958-B404-B4C118CB3C18}" destId="{68509703-D239-4E1B-8CF0-EF08079E1226}" srcOrd="0" destOrd="0" presId="urn:microsoft.com/office/officeart/2005/8/layout/hList9"/>
    <dgm:cxn modelId="{3F290A52-8A4A-4469-9AB4-D811A6E23C3C}" type="presOf" srcId="{F9D46839-CD06-4669-AAE4-4D1E9AFEDA78}" destId="{59179C9B-8BA4-4AC7-ACB1-A12DE00142E2}" srcOrd="0" destOrd="0" presId="urn:microsoft.com/office/officeart/2005/8/layout/hList9"/>
    <dgm:cxn modelId="{3204ED53-15A0-4643-A582-021A785F1BA2}" srcId="{F2881FB1-6580-4F21-A283-BFAA6F91D5D2}" destId="{D5197DDB-D5D2-499F-B255-CF7BB5AE2B43}" srcOrd="0" destOrd="0" parTransId="{B14A4DC9-F40A-4867-ADB8-4BA8A1F83766}" sibTransId="{29F2454A-2FA8-4B3A-AC63-4A0B9FD04A75}"/>
    <dgm:cxn modelId="{129AEA77-5D2A-49D4-956D-99009974B6C5}" srcId="{F2881FB1-6580-4F21-A283-BFAA6F91D5D2}" destId="{8321AB85-EA8C-4958-B404-B4C118CB3C18}" srcOrd="2" destOrd="0" parTransId="{24ABE8B3-7220-436D-9636-F7B4C0B99576}" sibTransId="{AA5F76CE-8FD4-4692-8BB1-EF84CF9D365E}"/>
    <dgm:cxn modelId="{FC7BD086-74EA-4D6C-9657-E916D355F209}" srcId="{6352CA33-6755-44BE-808F-400DA4CF80A7}" destId="{9614A323-64B1-4077-A841-022051EC749A}" srcOrd="0" destOrd="0" parTransId="{E5F6BCBD-B84E-4018-BE9E-BF57FF3B4B36}" sibTransId="{FEC2A79F-8857-403A-A738-E8CE75C965E2}"/>
    <dgm:cxn modelId="{B736D792-8630-4423-BF25-ED6293A18ADD}" type="presOf" srcId="{9614A323-64B1-4077-A841-022051EC749A}" destId="{F8977219-728E-448F-AE8B-46B14F4F17DE}" srcOrd="1" destOrd="0" presId="urn:microsoft.com/office/officeart/2005/8/layout/hList9"/>
    <dgm:cxn modelId="{DDB5AD9A-40B0-48EF-AF2C-8CCDA330F7FE}" srcId="{B4F1B46E-22B2-4721-950C-8704487586DC}" destId="{9D72CDD3-5859-43DB-BD75-0C3C30E3DE62}" srcOrd="0" destOrd="0" parTransId="{1D5B1F83-33A7-4298-BC11-2B1252AFAEA5}" sibTransId="{15E25BD4-1EBF-43C2-8885-DBF66B8429E1}"/>
    <dgm:cxn modelId="{AD25A8A0-4628-40E2-8C9E-64E6AD4D4D91}" srcId="{B4F1B46E-22B2-4721-950C-8704487586DC}" destId="{F9D46839-CD06-4669-AAE4-4D1E9AFEDA78}" srcOrd="1" destOrd="0" parTransId="{B6B535D8-00AB-4FA1-AAEC-92498ABC6F4C}" sibTransId="{6497F199-DC2A-41F9-A449-D395E6BC4900}"/>
    <dgm:cxn modelId="{3EF668B1-7B6A-40A1-9E64-0829B2EF0539}" type="presOf" srcId="{F9D46839-CD06-4669-AAE4-4D1E9AFEDA78}" destId="{4AE7D907-B6F4-4647-AB3F-ABE94C438AE8}" srcOrd="1" destOrd="0" presId="urn:microsoft.com/office/officeart/2005/8/layout/hList9"/>
    <dgm:cxn modelId="{2C8317B2-2EBB-4589-86EA-C77B3B6E81AA}" srcId="{00C18FBF-3FF5-4C16-97CF-AF03740D7AB6}" destId="{B4F1B46E-22B2-4721-950C-8704487586DC}" srcOrd="0" destOrd="0" parTransId="{E8A66543-CC4D-4785-A93E-5B125E09F826}" sibTransId="{A7E2530A-34E2-4E9F-BC78-8920BA140C41}"/>
    <dgm:cxn modelId="{CD5EFFB3-C9FD-4DAC-8D97-0C2FB02B380B}" srcId="{B4F1B46E-22B2-4721-950C-8704487586DC}" destId="{7CB6360B-4022-4E96-922B-A12DE0E2A39F}" srcOrd="2" destOrd="0" parTransId="{44B2858F-607B-47DF-B44B-EA7D73FDC9F2}" sibTransId="{B35ED9D1-2A17-4034-8D08-4945CA54F6C9}"/>
    <dgm:cxn modelId="{70E22FBE-4510-487A-BD3F-D791559A8263}" type="presOf" srcId="{3D5CDB25-F8FA-444B-8D4A-1D29D0CBA282}" destId="{5314AADB-0AD3-4BAE-9F15-B0FE4F44C802}" srcOrd="0" destOrd="0" presId="urn:microsoft.com/office/officeart/2005/8/layout/hList9"/>
    <dgm:cxn modelId="{2DF4FDC6-9998-45E2-B49B-7BDDAE43878E}" type="presOf" srcId="{B4F1B46E-22B2-4721-950C-8704487586DC}" destId="{FC7ED273-8CFD-43C2-9C05-44FADF3E0637}" srcOrd="0" destOrd="0" presId="urn:microsoft.com/office/officeart/2005/8/layout/hList9"/>
    <dgm:cxn modelId="{A587C2CB-6562-4021-B4BF-D479DBE9444F}" type="presOf" srcId="{D5197DDB-D5D2-499F-B255-CF7BB5AE2B43}" destId="{F660F4B9-35DB-4256-A868-A35C6DCCF6B2}" srcOrd="0" destOrd="0" presId="urn:microsoft.com/office/officeart/2005/8/layout/hList9"/>
    <dgm:cxn modelId="{77F620CE-FC2D-42CF-890C-6A28A43BA06E}" type="presOf" srcId="{F2881FB1-6580-4F21-A283-BFAA6F91D5D2}" destId="{FD776C1E-557E-4553-9447-49B69EEC7907}" srcOrd="0" destOrd="0" presId="urn:microsoft.com/office/officeart/2005/8/layout/hList9"/>
    <dgm:cxn modelId="{AACC54D1-0243-46E9-9624-A663799E8A06}" type="presOf" srcId="{9D72CDD3-5859-43DB-BD75-0C3C30E3DE62}" destId="{6B08AC4B-4CEC-41E5-AE19-47A4E2720563}" srcOrd="0" destOrd="0" presId="urn:microsoft.com/office/officeart/2005/8/layout/hList9"/>
    <dgm:cxn modelId="{311348D8-FDE3-4C22-99F5-3B98C5F51F0D}" srcId="{F2881FB1-6580-4F21-A283-BFAA6F91D5D2}" destId="{29E78340-8EBE-415C-B973-78A91A054B9C}" srcOrd="1" destOrd="0" parTransId="{FF4E5F97-6974-4E39-A85D-DCB2E100798E}" sibTransId="{B4B9A51E-FA34-465E-B5B4-81CD76EB3FC2}"/>
    <dgm:cxn modelId="{82BAE5DD-3A79-4870-9019-1254385E0650}" srcId="{00C18FBF-3FF5-4C16-97CF-AF03740D7AB6}" destId="{6352CA33-6755-44BE-808F-400DA4CF80A7}" srcOrd="2" destOrd="0" parTransId="{AEB59203-63BA-4A96-BADC-40BAEBD9AA40}" sibTransId="{AAB4CF73-4B9B-4AA0-9074-16C2D2AE00A1}"/>
    <dgm:cxn modelId="{2E3C97E6-67D4-4948-B47A-1115C2B2979F}" srcId="{6352CA33-6755-44BE-808F-400DA4CF80A7}" destId="{3D5CDB25-F8FA-444B-8D4A-1D29D0CBA282}" srcOrd="1" destOrd="0" parTransId="{4C229933-AC16-44B7-98EC-4C0F07FABCB0}" sibTransId="{189DA4C5-2A22-4C71-A806-7B4AB57767CC}"/>
    <dgm:cxn modelId="{59E871E8-E7D2-4CCC-B749-A714977AF5E6}" type="presOf" srcId="{D5197DDB-D5D2-499F-B255-CF7BB5AE2B43}" destId="{10C9E3CF-3A8F-4100-8ACD-91E2373197A2}" srcOrd="1" destOrd="0" presId="urn:microsoft.com/office/officeart/2005/8/layout/hList9"/>
    <dgm:cxn modelId="{92B5CCEF-1CDF-4025-ACF6-0780E13B9A00}" type="presOf" srcId="{7CB6360B-4022-4E96-922B-A12DE0E2A39F}" destId="{1877502C-A892-4DC0-ADA6-FA065097BB90}" srcOrd="0" destOrd="0" presId="urn:microsoft.com/office/officeart/2005/8/layout/hList9"/>
    <dgm:cxn modelId="{E1D1E23B-EC87-45CC-9E87-38B27A23764D}" type="presParOf" srcId="{0DC7A063-583D-4B0F-88B2-BD54F95D95AF}" destId="{3B23570A-ECC9-4DF8-BCB4-0465C69CBB88}" srcOrd="0" destOrd="0" presId="urn:microsoft.com/office/officeart/2005/8/layout/hList9"/>
    <dgm:cxn modelId="{82537023-5CD7-4BB7-84CF-DE8196338CF2}" type="presParOf" srcId="{0DC7A063-583D-4B0F-88B2-BD54F95D95AF}" destId="{FC66A233-6BBA-46AF-B2F6-28E379B158E2}" srcOrd="1" destOrd="0" presId="urn:microsoft.com/office/officeart/2005/8/layout/hList9"/>
    <dgm:cxn modelId="{5DFED7C8-2E54-4441-B032-3A4788B2A8D3}" type="presParOf" srcId="{FC66A233-6BBA-46AF-B2F6-28E379B158E2}" destId="{46739A04-1AA3-49C6-8EA7-EB1DE975B900}" srcOrd="0" destOrd="0" presId="urn:microsoft.com/office/officeart/2005/8/layout/hList9"/>
    <dgm:cxn modelId="{59D81910-4316-4EAE-9A67-0B3EDF027306}" type="presParOf" srcId="{FC66A233-6BBA-46AF-B2F6-28E379B158E2}" destId="{535C6EC9-8098-42C5-8527-E62FF045E4EB}" srcOrd="1" destOrd="0" presId="urn:microsoft.com/office/officeart/2005/8/layout/hList9"/>
    <dgm:cxn modelId="{C4FBC461-0B5D-4B7E-9CAF-A88B1223F18A}" type="presParOf" srcId="{535C6EC9-8098-42C5-8527-E62FF045E4EB}" destId="{6B08AC4B-4CEC-41E5-AE19-47A4E2720563}" srcOrd="0" destOrd="0" presId="urn:microsoft.com/office/officeart/2005/8/layout/hList9"/>
    <dgm:cxn modelId="{16A1B336-CE68-4171-8D18-284543992BEA}" type="presParOf" srcId="{535C6EC9-8098-42C5-8527-E62FF045E4EB}" destId="{187D4E8C-5C91-4D00-870C-2C45D4EA263C}" srcOrd="1" destOrd="0" presId="urn:microsoft.com/office/officeart/2005/8/layout/hList9"/>
    <dgm:cxn modelId="{7A41C261-6E27-4943-9CD0-4E08EB7E56A7}" type="presParOf" srcId="{FC66A233-6BBA-46AF-B2F6-28E379B158E2}" destId="{ADF61BBD-28F4-4815-BC7F-82CF00464E8B}" srcOrd="2" destOrd="0" presId="urn:microsoft.com/office/officeart/2005/8/layout/hList9"/>
    <dgm:cxn modelId="{03CD72CE-2160-4837-B2C9-B73CABBC437B}" type="presParOf" srcId="{ADF61BBD-28F4-4815-BC7F-82CF00464E8B}" destId="{59179C9B-8BA4-4AC7-ACB1-A12DE00142E2}" srcOrd="0" destOrd="0" presId="urn:microsoft.com/office/officeart/2005/8/layout/hList9"/>
    <dgm:cxn modelId="{F9662DB2-653F-4128-AA82-4C07C6F00722}" type="presParOf" srcId="{ADF61BBD-28F4-4815-BC7F-82CF00464E8B}" destId="{4AE7D907-B6F4-4647-AB3F-ABE94C438AE8}" srcOrd="1" destOrd="0" presId="urn:microsoft.com/office/officeart/2005/8/layout/hList9"/>
    <dgm:cxn modelId="{03977053-B57D-4C39-B7C2-51CB96F9B4FC}" type="presParOf" srcId="{FC66A233-6BBA-46AF-B2F6-28E379B158E2}" destId="{E50A9A83-9985-4184-A476-E3402BD8E76E}" srcOrd="3" destOrd="0" presId="urn:microsoft.com/office/officeart/2005/8/layout/hList9"/>
    <dgm:cxn modelId="{8AFFD233-399B-4D57-9BB6-80A351FA6A3B}" type="presParOf" srcId="{E50A9A83-9985-4184-A476-E3402BD8E76E}" destId="{1877502C-A892-4DC0-ADA6-FA065097BB90}" srcOrd="0" destOrd="0" presId="urn:microsoft.com/office/officeart/2005/8/layout/hList9"/>
    <dgm:cxn modelId="{9909963A-5660-453F-8E99-8BCC82487A65}" type="presParOf" srcId="{E50A9A83-9985-4184-A476-E3402BD8E76E}" destId="{D685DD23-B321-4B5E-842F-394CB33239FA}" srcOrd="1" destOrd="0" presId="urn:microsoft.com/office/officeart/2005/8/layout/hList9"/>
    <dgm:cxn modelId="{DEF99A7A-98F1-424D-AC92-7C6B69A0E544}" type="presParOf" srcId="{0DC7A063-583D-4B0F-88B2-BD54F95D95AF}" destId="{3845DB9A-BEF3-4D5D-B9C7-5FC0456401AC}" srcOrd="2" destOrd="0" presId="urn:microsoft.com/office/officeart/2005/8/layout/hList9"/>
    <dgm:cxn modelId="{ACD8FD0D-39C9-49DB-B77E-B03522FDF5FC}" type="presParOf" srcId="{0DC7A063-583D-4B0F-88B2-BD54F95D95AF}" destId="{FC7ED273-8CFD-43C2-9C05-44FADF3E0637}" srcOrd="3" destOrd="0" presId="urn:microsoft.com/office/officeart/2005/8/layout/hList9"/>
    <dgm:cxn modelId="{2C72EC61-81F4-4DCD-A533-255CBC66AE34}" type="presParOf" srcId="{0DC7A063-583D-4B0F-88B2-BD54F95D95AF}" destId="{13C564B0-C27E-4ABA-AFDA-59E145B256BA}" srcOrd="4" destOrd="0" presId="urn:microsoft.com/office/officeart/2005/8/layout/hList9"/>
    <dgm:cxn modelId="{775600F8-FCFE-4862-8108-85F84EA9DEE2}" type="presParOf" srcId="{0DC7A063-583D-4B0F-88B2-BD54F95D95AF}" destId="{6300E233-87DF-4270-9808-160BFEB8A5BE}" srcOrd="5" destOrd="0" presId="urn:microsoft.com/office/officeart/2005/8/layout/hList9"/>
    <dgm:cxn modelId="{AE3B7A69-67E7-41D2-BC1A-3586A3CC259D}" type="presParOf" srcId="{0DC7A063-583D-4B0F-88B2-BD54F95D95AF}" destId="{6E53DEF7-499E-42EE-802D-59B2F8915392}" srcOrd="6" destOrd="0" presId="urn:microsoft.com/office/officeart/2005/8/layout/hList9"/>
    <dgm:cxn modelId="{76A9B804-07B5-4060-AA61-249A1765ECB9}" type="presParOf" srcId="{6E53DEF7-499E-42EE-802D-59B2F8915392}" destId="{E08C30D1-35EA-4D05-9731-5D01E3FCBD09}" srcOrd="0" destOrd="0" presId="urn:microsoft.com/office/officeart/2005/8/layout/hList9"/>
    <dgm:cxn modelId="{6162898E-21FD-497B-BFEE-B78CF45F7D9A}" type="presParOf" srcId="{6E53DEF7-499E-42EE-802D-59B2F8915392}" destId="{2F3BD88A-9166-4A26-B941-B9BAEE1A11D5}" srcOrd="1" destOrd="0" presId="urn:microsoft.com/office/officeart/2005/8/layout/hList9"/>
    <dgm:cxn modelId="{71D4EFDE-15BC-4327-9242-5F72F9DAFAD4}" type="presParOf" srcId="{2F3BD88A-9166-4A26-B941-B9BAEE1A11D5}" destId="{F660F4B9-35DB-4256-A868-A35C6DCCF6B2}" srcOrd="0" destOrd="0" presId="urn:microsoft.com/office/officeart/2005/8/layout/hList9"/>
    <dgm:cxn modelId="{9B414BA4-2018-40DF-8E7D-AD7E78EF0217}" type="presParOf" srcId="{2F3BD88A-9166-4A26-B941-B9BAEE1A11D5}" destId="{10C9E3CF-3A8F-4100-8ACD-91E2373197A2}" srcOrd="1" destOrd="0" presId="urn:microsoft.com/office/officeart/2005/8/layout/hList9"/>
    <dgm:cxn modelId="{28BA3997-5DD1-4713-9F4F-B2881F36E8DC}" type="presParOf" srcId="{6E53DEF7-499E-42EE-802D-59B2F8915392}" destId="{60887C36-4733-46AC-A452-5444F6BC3B23}" srcOrd="2" destOrd="0" presId="urn:microsoft.com/office/officeart/2005/8/layout/hList9"/>
    <dgm:cxn modelId="{7A6208FE-C5A8-4871-9488-BEEAE472C061}" type="presParOf" srcId="{60887C36-4733-46AC-A452-5444F6BC3B23}" destId="{614EBA0E-D12B-447E-B378-B0FA2DEBEA2F}" srcOrd="0" destOrd="0" presId="urn:microsoft.com/office/officeart/2005/8/layout/hList9"/>
    <dgm:cxn modelId="{2148A8C9-9BA6-45BD-9008-59301C4B49FC}" type="presParOf" srcId="{60887C36-4733-46AC-A452-5444F6BC3B23}" destId="{B12AEB83-0A64-4B36-BF01-B2F834861BAA}" srcOrd="1" destOrd="0" presId="urn:microsoft.com/office/officeart/2005/8/layout/hList9"/>
    <dgm:cxn modelId="{32E6E4AD-0BFD-4285-AC4A-131E4A0904F2}" type="presParOf" srcId="{6E53DEF7-499E-42EE-802D-59B2F8915392}" destId="{3055F178-D8CA-413A-99F2-20C8231C0651}" srcOrd="3" destOrd="0" presId="urn:microsoft.com/office/officeart/2005/8/layout/hList9"/>
    <dgm:cxn modelId="{A1DB4BC0-DADA-4058-A3BB-D04BE7DF689A}" type="presParOf" srcId="{3055F178-D8CA-413A-99F2-20C8231C0651}" destId="{68509703-D239-4E1B-8CF0-EF08079E1226}" srcOrd="0" destOrd="0" presId="urn:microsoft.com/office/officeart/2005/8/layout/hList9"/>
    <dgm:cxn modelId="{5B5F83FC-F721-4241-90AB-7117B39AABD5}" type="presParOf" srcId="{3055F178-D8CA-413A-99F2-20C8231C0651}" destId="{E1767793-EDD5-4203-A612-8120A71CA906}" srcOrd="1" destOrd="0" presId="urn:microsoft.com/office/officeart/2005/8/layout/hList9"/>
    <dgm:cxn modelId="{D8406746-50BE-425E-A523-9ED524500743}" type="presParOf" srcId="{0DC7A063-583D-4B0F-88B2-BD54F95D95AF}" destId="{69136330-53DB-4978-A56B-160862279381}" srcOrd="7" destOrd="0" presId="urn:microsoft.com/office/officeart/2005/8/layout/hList9"/>
    <dgm:cxn modelId="{A91BC494-75AC-4CCA-8CC1-7E9884C2F3AD}" type="presParOf" srcId="{0DC7A063-583D-4B0F-88B2-BD54F95D95AF}" destId="{FD776C1E-557E-4553-9447-49B69EEC7907}" srcOrd="8" destOrd="0" presId="urn:microsoft.com/office/officeart/2005/8/layout/hList9"/>
    <dgm:cxn modelId="{487F9920-08DF-4AC5-BA64-D35F42602B66}" type="presParOf" srcId="{0DC7A063-583D-4B0F-88B2-BD54F95D95AF}" destId="{FC2522F1-14BB-4B37-B60E-2E8A7E8A6C30}" srcOrd="9" destOrd="0" presId="urn:microsoft.com/office/officeart/2005/8/layout/hList9"/>
    <dgm:cxn modelId="{DC194D92-7E98-42DD-A8CA-BCD1EDD2C95D}" type="presParOf" srcId="{0DC7A063-583D-4B0F-88B2-BD54F95D95AF}" destId="{2C2F6211-85A7-47FE-9239-DE94DF41A263}" srcOrd="10" destOrd="0" presId="urn:microsoft.com/office/officeart/2005/8/layout/hList9"/>
    <dgm:cxn modelId="{575F4FD6-9E0F-4F5E-88EE-9B265B6FD4F4}" type="presParOf" srcId="{0DC7A063-583D-4B0F-88B2-BD54F95D95AF}" destId="{7B0C2EAE-70CB-4160-863D-210C3C66D5FD}" srcOrd="11" destOrd="0" presId="urn:microsoft.com/office/officeart/2005/8/layout/hList9"/>
    <dgm:cxn modelId="{8AE96C49-A416-4FC7-84EE-2BDAF35C57FF}" type="presParOf" srcId="{7B0C2EAE-70CB-4160-863D-210C3C66D5FD}" destId="{5AF3752E-55A6-443C-AD35-C49DF50A4566}" srcOrd="0" destOrd="0" presId="urn:microsoft.com/office/officeart/2005/8/layout/hList9"/>
    <dgm:cxn modelId="{235B263C-399E-4245-95BD-2AA1F19D4AB4}" type="presParOf" srcId="{7B0C2EAE-70CB-4160-863D-210C3C66D5FD}" destId="{53567A66-F0E9-4EF8-ADA9-764BA36AA6A9}" srcOrd="1" destOrd="0" presId="urn:microsoft.com/office/officeart/2005/8/layout/hList9"/>
    <dgm:cxn modelId="{265DA8D6-D429-4956-8CB8-10EE7EF20F0C}" type="presParOf" srcId="{53567A66-F0E9-4EF8-ADA9-764BA36AA6A9}" destId="{AD2806AC-6A03-4F05-9F4D-F72EA0E56FBF}" srcOrd="0" destOrd="0" presId="urn:microsoft.com/office/officeart/2005/8/layout/hList9"/>
    <dgm:cxn modelId="{35A8C2CA-EB30-45FD-8152-A7470BE42B4C}" type="presParOf" srcId="{53567A66-F0E9-4EF8-ADA9-764BA36AA6A9}" destId="{F8977219-728E-448F-AE8B-46B14F4F17DE}" srcOrd="1" destOrd="0" presId="urn:microsoft.com/office/officeart/2005/8/layout/hList9"/>
    <dgm:cxn modelId="{6ACEADBE-023B-4505-93FF-04069F754490}" type="presParOf" srcId="{7B0C2EAE-70CB-4160-863D-210C3C66D5FD}" destId="{46A8623B-DC64-4ED6-B73D-98FEAB030508}" srcOrd="2" destOrd="0" presId="urn:microsoft.com/office/officeart/2005/8/layout/hList9"/>
    <dgm:cxn modelId="{AD010A9C-D63C-4BD8-BA56-A4D20026F974}" type="presParOf" srcId="{46A8623B-DC64-4ED6-B73D-98FEAB030508}" destId="{5314AADB-0AD3-4BAE-9F15-B0FE4F44C802}" srcOrd="0" destOrd="0" presId="urn:microsoft.com/office/officeart/2005/8/layout/hList9"/>
    <dgm:cxn modelId="{10F973FE-8000-468C-900B-4ED99BE40E65}" type="presParOf" srcId="{46A8623B-DC64-4ED6-B73D-98FEAB030508}" destId="{96624143-7928-48E9-817F-BC4A07250C32}" srcOrd="1" destOrd="0" presId="urn:microsoft.com/office/officeart/2005/8/layout/hList9"/>
    <dgm:cxn modelId="{EF3F399A-E096-436A-AD74-CF747D62B02A}" type="presParOf" srcId="{0DC7A063-583D-4B0F-88B2-BD54F95D95AF}" destId="{FBCC4E74-37C0-494F-ABC0-7D18132E1437}" srcOrd="12" destOrd="0" presId="urn:microsoft.com/office/officeart/2005/8/layout/hList9"/>
    <dgm:cxn modelId="{5EA17F20-F6C6-4B5A-AFEB-38BD8F975065}" type="presParOf" srcId="{0DC7A063-583D-4B0F-88B2-BD54F95D95AF}" destId="{89E6DA6E-7A23-44BD-8A99-378091FF741D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AC4B-4CEC-41E5-AE19-47A4E2720563}">
      <dsp:nvSpPr>
        <dsp:cNvPr id="0" name=""/>
        <dsp:cNvSpPr/>
      </dsp:nvSpPr>
      <dsp:spPr>
        <a:xfrm>
          <a:off x="1164061" y="539326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/>
            <a:t>Все дети одарены от природы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000" kern="1200" dirty="0"/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Границы одаренности условны, размыты.</a:t>
          </a:r>
        </a:p>
      </dsp:txBody>
      <dsp:txXfrm>
        <a:off x="1486338" y="539326"/>
        <a:ext cx="1691953" cy="1343491"/>
      </dsp:txXfrm>
    </dsp:sp>
    <dsp:sp modelId="{59179C9B-8BA4-4AC7-ACB1-A12DE00142E2}">
      <dsp:nvSpPr>
        <dsp:cNvPr id="0" name=""/>
        <dsp:cNvSpPr/>
      </dsp:nvSpPr>
      <dsp:spPr>
        <a:xfrm>
          <a:off x="1164061" y="1882818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Ребенок может явно проявлять свой талант,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а может его не проявлять без помощи педагога</a:t>
          </a:r>
          <a:endParaRPr lang="en-US" sz="1000" kern="1200" dirty="0"/>
        </a:p>
      </dsp:txBody>
      <dsp:txXfrm>
        <a:off x="1486338" y="1882818"/>
        <a:ext cx="1691953" cy="1343491"/>
      </dsp:txXfrm>
    </dsp:sp>
    <dsp:sp modelId="{1877502C-A892-4DC0-ADA6-FA065097BB90}">
      <dsp:nvSpPr>
        <dsp:cNvPr id="0" name=""/>
        <dsp:cNvSpPr/>
      </dsp:nvSpPr>
      <dsp:spPr>
        <a:xfrm>
          <a:off x="1164061" y="3226309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Нужно уделять особое внимание одаренным детям, но действовать корректно, не обижая остальных</a:t>
          </a:r>
          <a:endParaRPr lang="en-US" sz="1000" kern="1200" dirty="0"/>
        </a:p>
      </dsp:txBody>
      <dsp:txXfrm>
        <a:off x="1486338" y="3226309"/>
        <a:ext cx="1691953" cy="1343491"/>
      </dsp:txXfrm>
    </dsp:sp>
    <dsp:sp modelId="{FC7ED273-8CFD-43C2-9C05-44FADF3E0637}">
      <dsp:nvSpPr>
        <dsp:cNvPr id="0" name=""/>
        <dsp:cNvSpPr/>
      </dsp:nvSpPr>
      <dsp:spPr>
        <a:xfrm>
          <a:off x="89805" y="2198"/>
          <a:ext cx="1342820" cy="13428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Одаренные</a:t>
          </a:r>
          <a:r>
            <a:rPr lang="ru-RU" sz="1300" kern="1200" dirty="0"/>
            <a:t> </a:t>
          </a:r>
          <a:endParaRPr lang="en-US" sz="1300" kern="1200" dirty="0"/>
        </a:p>
      </dsp:txBody>
      <dsp:txXfrm>
        <a:off x="286456" y="198849"/>
        <a:ext cx="949518" cy="949518"/>
      </dsp:txXfrm>
    </dsp:sp>
    <dsp:sp modelId="{F660F4B9-35DB-4256-A868-A35C6DCCF6B2}">
      <dsp:nvSpPr>
        <dsp:cNvPr id="0" name=""/>
        <dsp:cNvSpPr/>
      </dsp:nvSpPr>
      <dsp:spPr>
        <a:xfrm>
          <a:off x="4521112" y="539326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Диагностировать «неуспевание» в ДО не следует</a:t>
          </a:r>
          <a:endParaRPr lang="en-US" sz="1000" kern="1200" dirty="0"/>
        </a:p>
      </dsp:txBody>
      <dsp:txXfrm>
        <a:off x="4843389" y="539326"/>
        <a:ext cx="1691953" cy="1343491"/>
      </dsp:txXfrm>
    </dsp:sp>
    <dsp:sp modelId="{614EBA0E-D12B-447E-B378-B0FA2DEBEA2F}">
      <dsp:nvSpPr>
        <dsp:cNvPr id="0" name=""/>
        <dsp:cNvSpPr/>
      </dsp:nvSpPr>
      <dsp:spPr>
        <a:xfrm>
          <a:off x="4521112" y="1882818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Дети, пришедшие из школы с ярлыком «отстающий», «неуспевающий», «слабый», должны компенсировать это в ДО</a:t>
          </a:r>
          <a:endParaRPr lang="en-US" sz="1000" kern="1200" dirty="0"/>
        </a:p>
      </dsp:txBody>
      <dsp:txXfrm>
        <a:off x="4843389" y="1882818"/>
        <a:ext cx="1691953" cy="1343491"/>
      </dsp:txXfrm>
    </dsp:sp>
    <dsp:sp modelId="{68509703-D239-4E1B-8CF0-EF08079E1226}">
      <dsp:nvSpPr>
        <dsp:cNvPr id="0" name=""/>
        <dsp:cNvSpPr/>
      </dsp:nvSpPr>
      <dsp:spPr>
        <a:xfrm>
          <a:off x="4521112" y="3226309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Задача педагога – создать комфортные условия для развития ребенка</a:t>
          </a:r>
          <a:endParaRPr lang="en-US" sz="1000" kern="1200" dirty="0"/>
        </a:p>
      </dsp:txBody>
      <dsp:txXfrm>
        <a:off x="4843389" y="3226309"/>
        <a:ext cx="1691953" cy="1343491"/>
      </dsp:txXfrm>
    </dsp:sp>
    <dsp:sp modelId="{FD776C1E-557E-4553-9447-49B69EEC7907}">
      <dsp:nvSpPr>
        <dsp:cNvPr id="0" name=""/>
        <dsp:cNvSpPr/>
      </dsp:nvSpPr>
      <dsp:spPr>
        <a:xfrm>
          <a:off x="3460452" y="2198"/>
          <a:ext cx="1342820" cy="13428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Неуспевающие</a:t>
          </a:r>
          <a:r>
            <a:rPr lang="ru-RU" sz="1200" kern="1200" baseline="0" dirty="0"/>
            <a:t> </a:t>
          </a:r>
          <a:endParaRPr lang="en-US" sz="1200" kern="1200" dirty="0"/>
        </a:p>
      </dsp:txBody>
      <dsp:txXfrm>
        <a:off x="3657103" y="198849"/>
        <a:ext cx="949518" cy="949518"/>
      </dsp:txXfrm>
    </dsp:sp>
    <dsp:sp modelId="{AD2806AC-6A03-4F05-9F4D-F72EA0E56FBF}">
      <dsp:nvSpPr>
        <dsp:cNvPr id="0" name=""/>
        <dsp:cNvSpPr/>
      </dsp:nvSpPr>
      <dsp:spPr>
        <a:xfrm>
          <a:off x="7865312" y="539326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СДВГ – синдром дефицита внимания и </a:t>
          </a:r>
          <a:r>
            <a:rPr lang="ru-RU" sz="1000" kern="1200"/>
            <a:t>гиперактивности</a:t>
          </a:r>
          <a:endParaRPr lang="en-US" sz="1000" kern="1200" dirty="0"/>
        </a:p>
      </dsp:txBody>
      <dsp:txXfrm>
        <a:off x="8187589" y="539326"/>
        <a:ext cx="1691953" cy="1343491"/>
      </dsp:txXfrm>
    </dsp:sp>
    <dsp:sp modelId="{5314AADB-0AD3-4BAE-9F15-B0FE4F44C802}">
      <dsp:nvSpPr>
        <dsp:cNvPr id="0" name=""/>
        <dsp:cNvSpPr/>
      </dsp:nvSpPr>
      <dsp:spPr>
        <a:xfrm>
          <a:off x="7859391" y="1873400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rtlCol="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ОВР – оппозиционно-вызывающее расстройство</a:t>
          </a:r>
          <a:endParaRPr lang="en-US" sz="1000" kern="1200" dirty="0"/>
        </a:p>
      </dsp:txBody>
      <dsp:txXfrm>
        <a:off x="8181668" y="1873400"/>
        <a:ext cx="1691953" cy="1343491"/>
      </dsp:txXfrm>
    </dsp:sp>
    <dsp:sp modelId="{89E6DA6E-7A23-44BD-8A99-378091FF741D}">
      <dsp:nvSpPr>
        <dsp:cNvPr id="0" name=""/>
        <dsp:cNvSpPr/>
      </dsp:nvSpPr>
      <dsp:spPr>
        <a:xfrm>
          <a:off x="6803907" y="2198"/>
          <a:ext cx="1342820" cy="13428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Дети с </a:t>
          </a:r>
          <a:r>
            <a:rPr lang="ru-RU" sz="900" kern="1200" dirty="0" err="1"/>
            <a:t>поведенче</a:t>
          </a:r>
          <a:r>
            <a:rPr lang="en-US" sz="900" kern="1200" dirty="0"/>
            <a:t>c</a:t>
          </a:r>
          <a:r>
            <a:rPr lang="ru-RU" sz="900" kern="1200" dirty="0"/>
            <a:t>кими нарушениями </a:t>
          </a:r>
          <a:endParaRPr lang="en-US" sz="900" kern="1200" dirty="0"/>
        </a:p>
      </dsp:txBody>
      <dsp:txXfrm>
        <a:off x="7000558" y="198849"/>
        <a:ext cx="949518" cy="9495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AC4B-4CEC-41E5-AE19-47A4E2720563}">
      <dsp:nvSpPr>
        <dsp:cNvPr id="0" name=""/>
        <dsp:cNvSpPr/>
      </dsp:nvSpPr>
      <dsp:spPr>
        <a:xfrm>
          <a:off x="1164061" y="539326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Потенциальная одаренность</a:t>
          </a:r>
          <a:endParaRPr lang="en-US" sz="1600" kern="1200" dirty="0"/>
        </a:p>
      </dsp:txBody>
      <dsp:txXfrm>
        <a:off x="1486338" y="539326"/>
        <a:ext cx="1691953" cy="1343491"/>
      </dsp:txXfrm>
    </dsp:sp>
    <dsp:sp modelId="{59179C9B-8BA4-4AC7-ACB1-A12DE00142E2}">
      <dsp:nvSpPr>
        <dsp:cNvPr id="0" name=""/>
        <dsp:cNvSpPr/>
      </dsp:nvSpPr>
      <dsp:spPr>
        <a:xfrm>
          <a:off x="1164061" y="1882818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600" kern="1200" dirty="0"/>
            <a:t>Стабильные и прогнозируемые результаты</a:t>
          </a:r>
          <a:endParaRPr lang="en-US" sz="1600" kern="1200" dirty="0"/>
        </a:p>
      </dsp:txBody>
      <dsp:txXfrm>
        <a:off x="1486338" y="1882818"/>
        <a:ext cx="1691953" cy="1343491"/>
      </dsp:txXfrm>
    </dsp:sp>
    <dsp:sp modelId="{1877502C-A892-4DC0-ADA6-FA065097BB90}">
      <dsp:nvSpPr>
        <dsp:cNvPr id="0" name=""/>
        <dsp:cNvSpPr/>
      </dsp:nvSpPr>
      <dsp:spPr>
        <a:xfrm>
          <a:off x="1164061" y="3226309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600" kern="1200" dirty="0"/>
            <a:t>Традиционные образовательные технологии</a:t>
          </a:r>
          <a:endParaRPr lang="en-US" sz="1600" kern="1200" dirty="0"/>
        </a:p>
      </dsp:txBody>
      <dsp:txXfrm>
        <a:off x="1486338" y="3226309"/>
        <a:ext cx="1691953" cy="1343491"/>
      </dsp:txXfrm>
    </dsp:sp>
    <dsp:sp modelId="{FC7ED273-8CFD-43C2-9C05-44FADF3E0637}">
      <dsp:nvSpPr>
        <dsp:cNvPr id="0" name=""/>
        <dsp:cNvSpPr/>
      </dsp:nvSpPr>
      <dsp:spPr>
        <a:xfrm>
          <a:off x="89805" y="2198"/>
          <a:ext cx="1342820" cy="13428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«П</a:t>
          </a:r>
          <a:r>
            <a:rPr lang="ru" sz="1300" kern="1200" dirty="0"/>
            <a:t>ешеходы</a:t>
          </a:r>
          <a:r>
            <a:rPr lang="ru" sz="900" kern="1200" dirty="0"/>
            <a:t>»</a:t>
          </a:r>
          <a:endParaRPr lang="en-US" sz="900" kern="1200" dirty="0"/>
        </a:p>
      </dsp:txBody>
      <dsp:txXfrm>
        <a:off x="286456" y="198849"/>
        <a:ext cx="949518" cy="949518"/>
      </dsp:txXfrm>
    </dsp:sp>
    <dsp:sp modelId="{F660F4B9-35DB-4256-A868-A35C6DCCF6B2}">
      <dsp:nvSpPr>
        <dsp:cNvPr id="0" name=""/>
        <dsp:cNvSpPr/>
      </dsp:nvSpPr>
      <dsp:spPr>
        <a:xfrm>
          <a:off x="4521112" y="539326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600" kern="1200" dirty="0"/>
            <a:t>Актуальная академическая и творческая  одаренность</a:t>
          </a:r>
          <a:endParaRPr lang="en-US" sz="1600" kern="1200" dirty="0"/>
        </a:p>
      </dsp:txBody>
      <dsp:txXfrm>
        <a:off x="4843389" y="539326"/>
        <a:ext cx="1691953" cy="1343491"/>
      </dsp:txXfrm>
    </dsp:sp>
    <dsp:sp modelId="{614EBA0E-D12B-447E-B378-B0FA2DEBEA2F}">
      <dsp:nvSpPr>
        <dsp:cNvPr id="0" name=""/>
        <dsp:cNvSpPr/>
      </dsp:nvSpPr>
      <dsp:spPr>
        <a:xfrm>
          <a:off x="4521112" y="1882818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600" kern="1200" dirty="0"/>
            <a:t>Быстрые результаты</a:t>
          </a:r>
          <a:endParaRPr lang="en-US" sz="1600" kern="1200" dirty="0"/>
        </a:p>
      </dsp:txBody>
      <dsp:txXfrm>
        <a:off x="4843389" y="1882818"/>
        <a:ext cx="1691953" cy="1343491"/>
      </dsp:txXfrm>
    </dsp:sp>
    <dsp:sp modelId="{68509703-D239-4E1B-8CF0-EF08079E1226}">
      <dsp:nvSpPr>
        <dsp:cNvPr id="0" name=""/>
        <dsp:cNvSpPr/>
      </dsp:nvSpPr>
      <dsp:spPr>
        <a:xfrm>
          <a:off x="4521112" y="3226309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Ж</a:t>
          </a:r>
          <a:r>
            <a:rPr lang="ru" sz="1600" kern="1200" dirty="0"/>
            <a:t>ивой ум, лидерские качества</a:t>
          </a:r>
          <a:endParaRPr lang="en-US" sz="1600" kern="1200" dirty="0"/>
        </a:p>
      </dsp:txBody>
      <dsp:txXfrm>
        <a:off x="4843389" y="3226309"/>
        <a:ext cx="1691953" cy="1343491"/>
      </dsp:txXfrm>
    </dsp:sp>
    <dsp:sp modelId="{FD776C1E-557E-4553-9447-49B69EEC7907}">
      <dsp:nvSpPr>
        <dsp:cNvPr id="0" name=""/>
        <dsp:cNvSpPr/>
      </dsp:nvSpPr>
      <dsp:spPr>
        <a:xfrm>
          <a:off x="3460452" y="2198"/>
          <a:ext cx="1342820" cy="13428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500" kern="1200" dirty="0"/>
            <a:t>«</a:t>
          </a:r>
          <a:r>
            <a:rPr lang="ru" sz="1300" kern="1200" dirty="0"/>
            <a:t>Бегуны</a:t>
          </a:r>
          <a:r>
            <a:rPr lang="ru" sz="900" kern="1200" dirty="0"/>
            <a:t>»</a:t>
          </a:r>
          <a:endParaRPr lang="en-US" sz="900" kern="1200" dirty="0"/>
        </a:p>
      </dsp:txBody>
      <dsp:txXfrm>
        <a:off x="3657103" y="198849"/>
        <a:ext cx="949518" cy="949518"/>
      </dsp:txXfrm>
    </dsp:sp>
    <dsp:sp modelId="{AD2806AC-6A03-4F05-9F4D-F72EA0E56FBF}">
      <dsp:nvSpPr>
        <dsp:cNvPr id="0" name=""/>
        <dsp:cNvSpPr/>
      </dsp:nvSpPr>
      <dsp:spPr>
        <a:xfrm>
          <a:off x="7878163" y="539326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Скрытая одаренность</a:t>
          </a:r>
          <a:endParaRPr lang="en-US" sz="1600" kern="1200" dirty="0"/>
        </a:p>
      </dsp:txBody>
      <dsp:txXfrm>
        <a:off x="8200440" y="539326"/>
        <a:ext cx="1691953" cy="1343491"/>
      </dsp:txXfrm>
    </dsp:sp>
    <dsp:sp modelId="{5314AADB-0AD3-4BAE-9F15-B0FE4F44C802}">
      <dsp:nvSpPr>
        <dsp:cNvPr id="0" name=""/>
        <dsp:cNvSpPr/>
      </dsp:nvSpPr>
      <dsp:spPr>
        <a:xfrm>
          <a:off x="7878163" y="1882818"/>
          <a:ext cx="2014230" cy="13434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600" kern="1200" dirty="0"/>
            <a:t>Примеры незамеченной одаренности </a:t>
          </a:r>
          <a:endParaRPr lang="en-US" sz="1600" kern="1200" dirty="0"/>
        </a:p>
      </dsp:txBody>
      <dsp:txXfrm>
        <a:off x="8200440" y="1882818"/>
        <a:ext cx="1691953" cy="1343491"/>
      </dsp:txXfrm>
    </dsp:sp>
    <dsp:sp modelId="{89E6DA6E-7A23-44BD-8A99-378091FF741D}">
      <dsp:nvSpPr>
        <dsp:cNvPr id="0" name=""/>
        <dsp:cNvSpPr/>
      </dsp:nvSpPr>
      <dsp:spPr>
        <a:xfrm>
          <a:off x="6803907" y="2198"/>
          <a:ext cx="1342820" cy="13428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900" kern="1200" dirty="0"/>
            <a:t>«</a:t>
          </a:r>
          <a:r>
            <a:rPr lang="ru" sz="1100" kern="1200" dirty="0"/>
            <a:t>Прыгуны</a:t>
          </a:r>
          <a:r>
            <a:rPr lang="ru" sz="1200" kern="1200" dirty="0"/>
            <a:t>»</a:t>
          </a:r>
          <a:endParaRPr lang="en-US" sz="900" kern="1200" dirty="0"/>
        </a:p>
      </dsp:txBody>
      <dsp:txXfrm>
        <a:off x="7000558" y="198849"/>
        <a:ext cx="949518" cy="949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28.03.2024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09.10.2016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 уровень</a:t>
            </a:r>
          </a:p>
          <a:p>
            <a:pPr lvl="6" rtl="0"/>
            <a:r>
              <a:rPr lang="ru-RU" dirty="0"/>
              <a:t>Седьмой уровень</a:t>
            </a:r>
          </a:p>
          <a:p>
            <a:pPr lvl="7" rtl="0"/>
            <a:r>
              <a:rPr lang="ru-RU" dirty="0"/>
              <a:t>Восьмой уровень</a:t>
            </a:r>
          </a:p>
          <a:p>
            <a:pPr lvl="8" rtl="0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28.03.2024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fif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72590" y="2828806"/>
            <a:ext cx="6508473" cy="2219691"/>
          </a:xfrm>
        </p:spPr>
        <p:txBody>
          <a:bodyPr rtlCol="0" anchor="ctr">
            <a:noAutofit/>
          </a:bodyPr>
          <a:lstStyle/>
          <a:p>
            <a:pPr rtl="0"/>
            <a:r>
              <a:rPr lang="ru-RU" sz="3000" dirty="0"/>
              <a:t>Индивидуализация и дифференциация процесса обучения как средство активизации познавательной деятельности обучающихся при работе по ДОП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77518" y="5907931"/>
            <a:ext cx="5734050" cy="955565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Материалы методического совета 27 марта 2024 г.</a:t>
            </a:r>
          </a:p>
          <a:p>
            <a:pPr rtl="0"/>
            <a:r>
              <a:rPr lang="ru-RU" dirty="0">
                <a:solidFill>
                  <a:schemeClr val="bg1"/>
                </a:solidFill>
              </a:rPr>
              <a:t>Составила К.С. Черных, методист </a:t>
            </a: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4" r="17844"/>
          <a:stretch>
            <a:fillRect/>
          </a:stretch>
        </p:blipFill>
        <p:spPr/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3" y="1310656"/>
            <a:ext cx="1203387" cy="102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617177"/>
            <a:ext cx="4919472" cy="1261234"/>
          </a:xfrm>
        </p:spPr>
        <p:txBody>
          <a:bodyPr rtlCol="0"/>
          <a:lstStyle/>
          <a:p>
            <a:pPr algn="ctr" rtl="0"/>
            <a:r>
              <a:rPr lang="ru-RU" dirty="0"/>
              <a:t>Индивидуализация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1993395"/>
            <a:ext cx="4919472" cy="3748088"/>
          </a:xfrm>
        </p:spPr>
        <p:txBody>
          <a:bodyPr rtlCol="0"/>
          <a:lstStyle/>
          <a:p>
            <a:r>
              <a:rPr lang="ru-RU" dirty="0"/>
              <a:t>организация учебного процесса, при котором выбор способов, приемов, темпа обучения обусловливается индивидуальными особенностями обучающегося.</a:t>
            </a:r>
          </a:p>
          <a:p>
            <a:r>
              <a:rPr lang="ru-RU" dirty="0"/>
              <a:t>Внимание на индивидуальность ребенка</a:t>
            </a:r>
          </a:p>
          <a:p>
            <a:r>
              <a:rPr lang="ru-RU" dirty="0"/>
              <a:t>Персонализация</a:t>
            </a:r>
          </a:p>
          <a:p>
            <a:pPr rtl="0"/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3828" y="1054499"/>
            <a:ext cx="4919472" cy="823912"/>
          </a:xfrm>
        </p:spPr>
        <p:txBody>
          <a:bodyPr rtlCol="0"/>
          <a:lstStyle/>
          <a:p>
            <a:pPr algn="ctr" rtl="0"/>
            <a:r>
              <a:rPr lang="ru-RU" dirty="0"/>
              <a:t>Дифференциация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3828" y="1993395"/>
            <a:ext cx="4919472" cy="3748088"/>
          </a:xfrm>
        </p:spPr>
        <p:txBody>
          <a:bodyPr rtlCol="0">
            <a:normAutofit/>
          </a:bodyPr>
          <a:lstStyle/>
          <a:p>
            <a:r>
              <a:rPr lang="ru-RU" dirty="0"/>
              <a:t>(от лат. </a:t>
            </a:r>
            <a:r>
              <a:rPr lang="ru-RU" dirty="0" err="1"/>
              <a:t>differentia</a:t>
            </a:r>
            <a:r>
              <a:rPr lang="ru-RU" dirty="0"/>
              <a:t> — разница) — форма организации учебной деятельности детей, при которой учитываются их склонности, интересы и проявляемые способности.</a:t>
            </a:r>
          </a:p>
          <a:p>
            <a:r>
              <a:rPr lang="ru-RU" dirty="0"/>
              <a:t>Объединение обучающихся в группы по различным критериям их общности</a:t>
            </a:r>
          </a:p>
          <a:p>
            <a:r>
              <a:rPr lang="ru-RU" dirty="0"/>
              <a:t>Адаптирование учебного материала под особенности группы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72"/>
          <a:stretch/>
        </p:blipFill>
        <p:spPr>
          <a:xfrm>
            <a:off x="1104900" y="5085006"/>
            <a:ext cx="10058400" cy="1312954"/>
          </a:xfrm>
          <a:prstGeom prst="rect">
            <a:avLst/>
          </a:prstGeom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4997865" y="7255173"/>
            <a:ext cx="6087717" cy="356522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Раньше все были равными, теперь стали разными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16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ssets-webflow.ngcdn.ru/599873abab717100012c91ea/64a2c438bd01b567b7e3dc73_13240_%D0%BE%D0%B1%D0%BB%D0%BE%D0%B6%D0%BA%D0%B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31" r="45933"/>
          <a:stretch/>
        </p:blipFill>
        <p:spPr bwMode="auto">
          <a:xfrm>
            <a:off x="2804491" y="2892829"/>
            <a:ext cx="9415218" cy="288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04492" y="2084523"/>
            <a:ext cx="1986170" cy="2219691"/>
          </a:xfrm>
        </p:spPr>
        <p:txBody>
          <a:bodyPr rtlCol="0"/>
          <a:lstStyle/>
          <a:p>
            <a:pPr rtl="0"/>
            <a:r>
              <a:rPr lang="ru-RU" dirty="0"/>
              <a:t>Цель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4567" y="3045852"/>
            <a:ext cx="7253911" cy="2774730"/>
          </a:xfrm>
        </p:spPr>
        <p:txBody>
          <a:bodyPr rtlCol="0">
            <a:normAutofit/>
          </a:bodyPr>
          <a:lstStyle/>
          <a:p>
            <a:r>
              <a:rPr lang="ru-RU" sz="2400" i="1" dirty="0"/>
              <a:t>дифференциации — </a:t>
            </a:r>
          </a:p>
          <a:p>
            <a:r>
              <a:rPr lang="ru-RU" sz="2400" i="1" dirty="0"/>
              <a:t>обеспечить каждому ребенку условия для максимального развития его способностей, склонностей, удовлетворения познавательных потребностей и интересов в процессе учения</a:t>
            </a:r>
            <a:endParaRPr lang="ru-RU" sz="2400" dirty="0"/>
          </a:p>
        </p:txBody>
      </p:sp>
      <p:pic>
        <p:nvPicPr>
          <p:cNvPr id="1026" name="Picture 2" descr="Одним из важнейших постулатов в работе педагога является соответствие его знаний и навыков современным методам преподавания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74" y="3537816"/>
            <a:ext cx="3362527" cy="224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29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assets-webflow.ngcdn.ru/599873abab717100012c91ea/64a2c438bd01b567b7e3dc73_13240_%D0%BE%D0%B1%D0%BB%D0%BE%D0%B6%D0%BA%D0%B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5" r="86000"/>
          <a:stretch/>
        </p:blipFill>
        <p:spPr bwMode="auto">
          <a:xfrm>
            <a:off x="0" y="1088571"/>
            <a:ext cx="1611086" cy="469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22542" y="1573695"/>
            <a:ext cx="8178249" cy="3233057"/>
          </a:xfrm>
        </p:spPr>
        <p:txBody>
          <a:bodyPr rtlCol="0">
            <a:noAutofit/>
          </a:bodyPr>
          <a:lstStyle/>
          <a:p>
            <a:r>
              <a:rPr lang="ru-RU" sz="2200" dirty="0"/>
              <a:t>Дифференциация бывает </a:t>
            </a:r>
            <a:r>
              <a:rPr lang="ru-RU" sz="2200" b="1" dirty="0"/>
              <a:t>внешняя</a:t>
            </a:r>
            <a:r>
              <a:rPr lang="ru-RU" sz="2200" dirty="0"/>
              <a:t> и </a:t>
            </a:r>
            <a:r>
              <a:rPr lang="ru-RU" sz="2200" b="1" dirty="0"/>
              <a:t>внутренняя</a:t>
            </a:r>
            <a:r>
              <a:rPr lang="ru-RU" sz="2200" dirty="0"/>
              <a:t>, </a:t>
            </a:r>
          </a:p>
          <a:p>
            <a:r>
              <a:rPr lang="ru-RU" sz="2200" dirty="0"/>
              <a:t>а также </a:t>
            </a:r>
            <a:r>
              <a:rPr lang="ru-RU" sz="2200" b="1" dirty="0"/>
              <a:t>уровневая</a:t>
            </a:r>
            <a:r>
              <a:rPr lang="ru-RU" sz="2200" dirty="0"/>
              <a:t> и </a:t>
            </a:r>
            <a:r>
              <a:rPr lang="ru-RU" sz="2200" b="1" dirty="0"/>
              <a:t>профильная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Уровневая дифференциация дает возможность каждому обучающемуся овладевать учебным материалом на разных уровнях в зависимости от его способностей и индивидуальных особенностей. </a:t>
            </a:r>
          </a:p>
          <a:p>
            <a:endParaRPr lang="ru-RU" sz="2200" dirty="0"/>
          </a:p>
          <a:p>
            <a:r>
              <a:rPr lang="ru-RU" sz="2200" dirty="0"/>
              <a:t>Профильная дифференциация предполагает обучение разных групп по программам, отличающимся глубиной изложения и объемом учебного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5676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32042" y="1202636"/>
            <a:ext cx="3316357" cy="4264714"/>
          </a:xfrm>
        </p:spPr>
        <p:txBody>
          <a:bodyPr rtlCol="0">
            <a:normAutofit/>
          </a:bodyPr>
          <a:lstStyle/>
          <a:p>
            <a:r>
              <a:rPr lang="ru-RU" sz="2400" dirty="0"/>
              <a:t>Весь контингент детей дифференцируют по следующим </a:t>
            </a:r>
            <a:r>
              <a:rPr lang="ru-RU" sz="2400" b="1" dirty="0"/>
              <a:t>критериям</a:t>
            </a:r>
            <a:r>
              <a:rPr lang="ru-RU" sz="2400" dirty="0"/>
              <a:t>:</a:t>
            </a:r>
          </a:p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/>
              <a:t>по  способностям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/>
              <a:t>по  неспособностям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/>
              <a:t>по интересам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/>
              <a:t>по  проектируемой профессии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93" r="25555"/>
          <a:stretch/>
        </p:blipFill>
        <p:spPr>
          <a:xfrm>
            <a:off x="6248400" y="1085733"/>
            <a:ext cx="5943600" cy="4678964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281608" y="5163792"/>
            <a:ext cx="3316357" cy="607115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Вопрос аудитории: Какими бывают дети?</a:t>
            </a:r>
          </a:p>
        </p:txBody>
      </p:sp>
    </p:spTree>
    <p:extLst>
      <p:ext uri="{BB962C8B-B14F-4D97-AF65-F5344CB8AC3E}">
        <p14:creationId xmlns:p14="http://schemas.microsoft.com/office/powerpoint/2010/main" val="185626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32652" y="1396093"/>
            <a:ext cx="4536977" cy="4071257"/>
          </a:xfrm>
        </p:spPr>
        <p:txBody>
          <a:bodyPr rtlCol="0">
            <a:normAutofit/>
          </a:bodyPr>
          <a:lstStyle/>
          <a:p>
            <a:r>
              <a:rPr lang="ru-RU" sz="2800" b="1" i="1" dirty="0"/>
              <a:t>Типы талантов у детей</a:t>
            </a:r>
          </a:p>
          <a:p>
            <a:r>
              <a:rPr lang="ru-RU" sz="2800" i="1" dirty="0"/>
              <a:t>(</a:t>
            </a:r>
            <a:r>
              <a:rPr lang="ru-RU" sz="2400" i="1" dirty="0" err="1"/>
              <a:t>Говард</a:t>
            </a:r>
            <a:r>
              <a:rPr lang="ru-RU" sz="2400" i="1" dirty="0"/>
              <a:t> </a:t>
            </a:r>
            <a:r>
              <a:rPr lang="ru-RU" sz="2400" i="1" dirty="0" err="1"/>
              <a:t>Гарднер</a:t>
            </a:r>
            <a:r>
              <a:rPr lang="ru-RU" sz="2800" i="1" dirty="0"/>
              <a:t>)</a:t>
            </a:r>
          </a:p>
          <a:p>
            <a:endParaRPr lang="ru-RU" sz="2800" i="1" dirty="0"/>
          </a:p>
          <a:p>
            <a:pPr marL="457200" indent="-457200">
              <a:buAutoNum type="arabicPeriod"/>
            </a:pPr>
            <a:r>
              <a:rPr lang="ru-RU" sz="2500" dirty="0"/>
              <a:t>Вербально-лингвистический</a:t>
            </a:r>
          </a:p>
          <a:p>
            <a:pPr marL="457200" indent="-457200">
              <a:buAutoNum type="arabicPeriod"/>
            </a:pPr>
            <a:r>
              <a:rPr lang="ru-RU" sz="2500" dirty="0"/>
              <a:t>Цифровой</a:t>
            </a:r>
            <a:endParaRPr lang="ru-RU" sz="2500" b="1" dirty="0"/>
          </a:p>
          <a:p>
            <a:pPr marL="457200" indent="-457200">
              <a:buAutoNum type="arabicPeriod"/>
            </a:pPr>
            <a:r>
              <a:rPr lang="ru-RU" sz="2500" dirty="0"/>
              <a:t>Пространственный</a:t>
            </a:r>
            <a:endParaRPr lang="ru-RU" sz="2500" b="1" dirty="0"/>
          </a:p>
          <a:p>
            <a:pPr marL="457200" indent="-457200">
              <a:buAutoNum type="arabicPeriod"/>
            </a:pPr>
            <a:r>
              <a:rPr lang="ru-RU" sz="2500" dirty="0"/>
              <a:t>Физический</a:t>
            </a:r>
            <a:endParaRPr lang="ru-RU" sz="2500" b="1" dirty="0"/>
          </a:p>
          <a:p>
            <a:pPr marL="457200" indent="-457200">
              <a:buAutoNum type="arabicPeriod"/>
            </a:pPr>
            <a:r>
              <a:rPr lang="ru-RU" sz="2500" dirty="0"/>
              <a:t>Личностный</a:t>
            </a:r>
            <a:endParaRPr lang="ru-RU" sz="2500" b="1" dirty="0"/>
          </a:p>
          <a:p>
            <a:pPr marL="457200" indent="-457200">
              <a:buAutoNum type="arabicPeriod"/>
            </a:pPr>
            <a:r>
              <a:rPr lang="ru-RU" sz="2500" dirty="0"/>
              <a:t>Межличностный</a:t>
            </a:r>
          </a:p>
          <a:p>
            <a:pPr marL="457200" indent="-457200">
              <a:buAutoNum type="arabicPeriod"/>
            </a:pPr>
            <a:r>
              <a:rPr lang="ru-RU" sz="2500" dirty="0"/>
              <a:t>Талант окружающей среды</a:t>
            </a:r>
            <a:endParaRPr lang="ru-RU" sz="2500" b="1" dirty="0"/>
          </a:p>
          <a:p>
            <a:endParaRPr lang="ru-RU" sz="8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206" y="1085168"/>
            <a:ext cx="4710794" cy="469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0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Как выявить индивидуальные особенности ребенка </a:t>
            </a:r>
            <a:br>
              <a:rPr lang="ru-RU" dirty="0"/>
            </a:br>
            <a:r>
              <a:rPr lang="ru-RU" dirty="0"/>
              <a:t>и адаптировать учебный материал под него?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104900" y="5653802"/>
            <a:ext cx="9957558" cy="924674"/>
          </a:xfrm>
        </p:spPr>
        <p:txBody>
          <a:bodyPr rtlCol="0"/>
          <a:lstStyle/>
          <a:p>
            <a:r>
              <a:rPr lang="ru-RU" dirty="0"/>
              <a:t>ВАЖНО адаптировать не только учебный материал, но и педагогические технологии, приемы и подходы. Быть гибким в выборе форм и методов обучения</a:t>
            </a:r>
          </a:p>
        </p:txBody>
      </p:sp>
      <p:pic>
        <p:nvPicPr>
          <p:cNvPr id="5" name="Picture 4" descr="https://stopfake.kz/wp-content/uploads/2020/10/full_size_1584624286-1eec1bc576c747f3a5a7459e5e104e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74" y="1599471"/>
            <a:ext cx="6884208" cy="371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13"/>
          <p:cNvSpPr txBox="1">
            <a:spLocks/>
          </p:cNvSpPr>
          <p:nvPr/>
        </p:nvSpPr>
        <p:spPr>
          <a:xfrm>
            <a:off x="1104900" y="1600202"/>
            <a:ext cx="3096474" cy="393139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Психолого-педагогическая диагностика, наблюдение, беседа, тестирование</a:t>
            </a:r>
          </a:p>
          <a:p>
            <a:r>
              <a:rPr lang="ru-RU" dirty="0"/>
              <a:t>Дифференциация учебного материала по уровням сложности</a:t>
            </a:r>
          </a:p>
          <a:p>
            <a:r>
              <a:rPr lang="ru-RU" dirty="0"/>
              <a:t>Вариативность учебного материала по способу решения задачи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Как соотносятся понятия «Индивидуализация обучения» </a:t>
            </a:r>
            <a:br>
              <a:rPr lang="ru-RU" dirty="0"/>
            </a:br>
            <a:r>
              <a:rPr lang="ru-RU" dirty="0"/>
              <a:t>и «личностно-ориентированный подход»?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188952" y="1600200"/>
            <a:ext cx="4762500" cy="4572000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 dirty="0"/>
              <a:t>Если ребенок сам проявляет инициативу в выборе содержания учебного материала и формулирует запрос на виды деятельности, то можно говорить о личностно-ориентированном подходе</a:t>
            </a:r>
          </a:p>
          <a:p>
            <a:pPr rtl="0"/>
            <a:r>
              <a:rPr lang="ru-RU" dirty="0"/>
              <a:t>Зачастую дети, как и их родители, путают сиюминутное желание или интерес с реальными образовательными потребностями</a:t>
            </a:r>
          </a:p>
          <a:p>
            <a:pPr rtl="0"/>
            <a:r>
              <a:rPr lang="ru-RU" dirty="0"/>
              <a:t>Профессионализм педагога позволяет проанализировать и учесть множество факторов и спроектировать свою педагогическую деятельность в соответствии с ними: запросы семьи, уровень притязаний ребенка, его способности и неспособности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" t="17906" r="6428"/>
          <a:stretch/>
        </p:blipFill>
        <p:spPr>
          <a:xfrm>
            <a:off x="5985626" y="1600200"/>
            <a:ext cx="5099956" cy="3243943"/>
          </a:xfrm>
          <a:prstGeom prst="rect">
            <a:avLst/>
          </a:prstGeom>
        </p:spPr>
      </p:pic>
      <p:sp>
        <p:nvSpPr>
          <p:cNvPr id="5" name="Объект 13"/>
          <p:cNvSpPr txBox="1">
            <a:spLocks/>
          </p:cNvSpPr>
          <p:nvPr/>
        </p:nvSpPr>
        <p:spPr>
          <a:xfrm>
            <a:off x="5951452" y="5007428"/>
            <a:ext cx="5826418" cy="15918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Вопрос аудитории про инициативу ребенка</a:t>
            </a:r>
          </a:p>
          <a:p>
            <a:r>
              <a:rPr lang="ru-RU" dirty="0"/>
              <a:t>Вопрос аудитории про инициативу родителя</a:t>
            </a:r>
          </a:p>
        </p:txBody>
      </p:sp>
    </p:spTree>
    <p:extLst>
      <p:ext uri="{BB962C8B-B14F-4D97-AF65-F5344CB8AC3E}">
        <p14:creationId xmlns:p14="http://schemas.microsoft.com/office/powerpoint/2010/main" val="94478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3113314" cy="6858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 descr="Список в столбик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970375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326571"/>
            <a:ext cx="3113314" cy="922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Дети имеют разные когнитивные способности</a:t>
            </a:r>
          </a:p>
        </p:txBody>
      </p:sp>
      <p:pic>
        <p:nvPicPr>
          <p:cNvPr id="7" name="Picture 2" descr="https://i.etsystatic.com/29681080/r/il/e1ba89/4769229477/il_fullxfull.4769229477_8w4p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4" t="60557" b="19821"/>
          <a:stretch/>
        </p:blipFill>
        <p:spPr bwMode="auto">
          <a:xfrm>
            <a:off x="-1" y="5106746"/>
            <a:ext cx="2266123" cy="106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etsystatic.com/29681080/r/il/e1ba89/4769229477/il_fullxfull.4769229477_8w4p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57" r="43144" b="19821"/>
          <a:stretch/>
        </p:blipFill>
        <p:spPr bwMode="auto">
          <a:xfrm>
            <a:off x="7756687" y="5106746"/>
            <a:ext cx="4116243" cy="106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i.etsystatic.com/29681080/r/il/e1ba89/4769229477/il_fullxfull.4769229477_8w4p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8" t="59233" r="14325" b="19449"/>
          <a:stretch/>
        </p:blipFill>
        <p:spPr bwMode="auto">
          <a:xfrm>
            <a:off x="4348459" y="5106746"/>
            <a:ext cx="1161759" cy="115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74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3113314" cy="6858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 descr="Список в столбик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487282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663" y="4538998"/>
            <a:ext cx="3607337" cy="23190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17" y="2847491"/>
            <a:ext cx="1189383" cy="166168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326571"/>
            <a:ext cx="3113314" cy="922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Дети имеют разную скорость усвоения информации</a:t>
            </a:r>
            <a:br>
              <a:rPr lang="ru-RU" dirty="0"/>
            </a:br>
            <a:r>
              <a:rPr lang="ru-RU" dirty="0"/>
              <a:t>и типы одаренности</a:t>
            </a:r>
          </a:p>
        </p:txBody>
      </p:sp>
      <p:pic>
        <p:nvPicPr>
          <p:cNvPr id="1026" name="Picture 2" descr="Ученый, учитель, мечтатель. Правнуки Циолковского о великом предке | АиФ  Рязань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17" y="1371599"/>
            <a:ext cx="1207472" cy="144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Приемы работы с одаренными детьми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lnSpcReduction="10000"/>
          </a:bodyPr>
          <a:lstStyle/>
          <a:p>
            <a:r>
              <a:rPr lang="ru-RU" dirty="0"/>
              <a:t>Творческая проектная деятельность</a:t>
            </a:r>
          </a:p>
          <a:p>
            <a:r>
              <a:rPr lang="ru-RU" dirty="0"/>
              <a:t>Научно-исследовательская деятельность</a:t>
            </a:r>
          </a:p>
          <a:p>
            <a:r>
              <a:rPr lang="ru-RU" dirty="0"/>
              <a:t>Участие в конференциях, конкурсах, фестивалях, смотрах и выставках</a:t>
            </a:r>
          </a:p>
          <a:p>
            <a:r>
              <a:rPr lang="ru-RU" dirty="0"/>
              <a:t>Привлечение к наставничеству</a:t>
            </a:r>
          </a:p>
          <a:p>
            <a:r>
              <a:rPr lang="ru-RU" dirty="0"/>
              <a:t>Привлечение к ведению аккаунта объединения, медиа освещение деятельности</a:t>
            </a:r>
          </a:p>
          <a:p>
            <a:r>
              <a:rPr lang="ru-RU" dirty="0"/>
              <a:t>Организация досуговой воспитательной деятельности при участии ребенка</a:t>
            </a:r>
          </a:p>
          <a:p>
            <a:r>
              <a:rPr lang="ru-RU" dirty="0"/>
              <a:t>Профориентация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282883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spcAft>
                <a:spcPts val="0"/>
              </a:spcAft>
            </a:pPr>
            <a:endParaRPr lang="ru-RU" sz="16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 descr="Знают ли ученые, что такое наука?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" r="252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Приемы работы с неуспевающими детьми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2054" name="Picture 6" descr="https://image.mel.fm/i/m/mKoD79MVwh/5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011" y="1600199"/>
            <a:ext cx="6422571" cy="391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 3"/>
          <p:cNvSpPr txBox="1">
            <a:spLocks/>
          </p:cNvSpPr>
          <p:nvPr/>
        </p:nvSpPr>
        <p:spPr>
          <a:xfrm>
            <a:off x="1104900" y="1600200"/>
            <a:ext cx="3396996" cy="457200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Внедрение игровых элементов занятий</a:t>
            </a:r>
          </a:p>
          <a:p>
            <a:r>
              <a:rPr lang="ru-RU" dirty="0"/>
              <a:t>Мотивирование учебной деятельности</a:t>
            </a:r>
          </a:p>
          <a:p>
            <a:r>
              <a:rPr lang="ru-RU" dirty="0"/>
              <a:t>Поощрение инициативы и активности обучающегося</a:t>
            </a:r>
          </a:p>
          <a:p>
            <a:r>
              <a:rPr lang="ru-RU" dirty="0"/>
              <a:t>Ведение дневника личных достижений</a:t>
            </a:r>
          </a:p>
          <a:p>
            <a:r>
              <a:rPr lang="ru-RU" dirty="0"/>
              <a:t>Привлечение наставника</a:t>
            </a:r>
          </a:p>
          <a:p>
            <a:r>
              <a:rPr lang="ru-RU" dirty="0"/>
              <a:t>Привлечение родителей</a:t>
            </a:r>
          </a:p>
          <a:p>
            <a:r>
              <a:rPr lang="ru-RU" dirty="0"/>
              <a:t>Вовлечение ребенка в воспитательную, досуговую деятельность за рамками учебы</a:t>
            </a:r>
          </a:p>
          <a:p>
            <a:r>
              <a:rPr lang="ru-RU" dirty="0"/>
              <a:t>Поддержка и воодушевление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74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Советы педагогу при работе с детьми </a:t>
            </a:r>
            <a:br>
              <a:rPr lang="ru-RU" dirty="0"/>
            </a:br>
            <a:r>
              <a:rPr lang="ru-RU" dirty="0"/>
              <a:t>с поведенческими нарушениями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ru-RU" dirty="0"/>
              <a:t>Осознать причины плохого поведения</a:t>
            </a:r>
          </a:p>
          <a:p>
            <a:pPr rtl="0"/>
            <a:r>
              <a:rPr lang="ru-RU" dirty="0"/>
              <a:t>«Договариваться» с ребенком, проявлять уважение</a:t>
            </a:r>
          </a:p>
          <a:p>
            <a:pPr rtl="0"/>
            <a:r>
              <a:rPr lang="ru-RU" dirty="0"/>
              <a:t>Осуждать поступок, но не личность ребенка</a:t>
            </a:r>
          </a:p>
          <a:p>
            <a:pPr rtl="0"/>
            <a:r>
              <a:rPr lang="ru-RU" dirty="0"/>
              <a:t>Сохранять спокойствие, доброжелательный настрой,   но проявлять настойчивость в требованиях</a:t>
            </a:r>
          </a:p>
          <a:p>
            <a:pPr rtl="0"/>
            <a:r>
              <a:rPr lang="ru-RU" dirty="0"/>
              <a:t>Арт-терапия</a:t>
            </a:r>
          </a:p>
          <a:p>
            <a:pPr rtl="0"/>
            <a:r>
              <a:rPr lang="ru-RU" dirty="0"/>
              <a:t>Психологические тренинги</a:t>
            </a:r>
          </a:p>
          <a:p>
            <a:pPr rtl="0"/>
            <a:r>
              <a:rPr lang="ru-RU" dirty="0"/>
              <a:t>Убеждение, внушение, беседа</a:t>
            </a:r>
          </a:p>
          <a:p>
            <a:pPr rtl="0"/>
            <a:r>
              <a:rPr lang="ru-RU" dirty="0"/>
              <a:t>Взаимодействие с родителями</a:t>
            </a:r>
          </a:p>
          <a:p>
            <a:pPr rtl="0"/>
            <a:endParaRPr lang="ru-RU" dirty="0"/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3074" name="Picture 2" descr="https://sun1-83.userapi.com/c852124/v852124265/1ab93a/9_IVHa8S2L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57" y="1657125"/>
            <a:ext cx="5947525" cy="446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7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Индивидуализация и дифференциация обучения в ДО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518532"/>
          </a:xfrm>
        </p:spPr>
        <p:txBody>
          <a:bodyPr rtlCol="0"/>
          <a:lstStyle/>
          <a:p>
            <a:pPr algn="ctr" rtl="0"/>
            <a:r>
              <a:rPr lang="ru-RU" dirty="0"/>
              <a:t>Положительные стороны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284963"/>
            <a:ext cx="4919472" cy="4056201"/>
          </a:xfrm>
        </p:spPr>
        <p:txBody>
          <a:bodyPr rtlCol="0">
            <a:normAutofit fontScale="92500" lnSpcReduction="20000"/>
          </a:bodyPr>
          <a:lstStyle/>
          <a:p>
            <a:r>
              <a:rPr lang="ru-RU" dirty="0"/>
              <a:t>Максимальное раскрытие талантов ребенка, фокусное внимание на его образовательную траекторию</a:t>
            </a:r>
          </a:p>
          <a:p>
            <a:r>
              <a:rPr lang="ru-RU" dirty="0"/>
              <a:t>«Штучная работа». Можно реализовать креативные способности обучающегося, которые были скрыты</a:t>
            </a:r>
          </a:p>
          <a:p>
            <a:r>
              <a:rPr lang="ru-RU" dirty="0"/>
              <a:t>Отстающим детям можно уделить внимание и «вытянуть» на новый уровень</a:t>
            </a:r>
          </a:p>
          <a:p>
            <a:r>
              <a:rPr lang="ru-RU" dirty="0"/>
              <a:t>Повышается самооценка и </a:t>
            </a:r>
            <a:r>
              <a:rPr lang="ru-RU" dirty="0" err="1"/>
              <a:t>самозначимость</a:t>
            </a:r>
            <a:r>
              <a:rPr lang="ru-RU" dirty="0"/>
              <a:t> обучающихся при формировании ситуации успеха</a:t>
            </a:r>
          </a:p>
          <a:p>
            <a:r>
              <a:rPr lang="ru-RU" dirty="0"/>
              <a:t>повышается уровень мотивации и качество знаний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518532"/>
          </a:xfrm>
        </p:spPr>
        <p:txBody>
          <a:bodyPr rtlCol="0"/>
          <a:lstStyle/>
          <a:p>
            <a:pPr algn="ctr" rtl="0"/>
            <a:r>
              <a:rPr lang="ru-RU" dirty="0"/>
              <a:t>Отрицательные стороны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284963"/>
            <a:ext cx="4919472" cy="3748088"/>
          </a:xfrm>
        </p:spPr>
        <p:txBody>
          <a:bodyPr rtlCol="0">
            <a:normAutofit fontScale="92500" lnSpcReduction="20000"/>
          </a:bodyPr>
          <a:lstStyle/>
          <a:p>
            <a:r>
              <a:rPr lang="ru-RU" dirty="0"/>
              <a:t>Индивидуализация усугубляет социальное неравенство</a:t>
            </a:r>
          </a:p>
          <a:p>
            <a:r>
              <a:rPr lang="ru-RU" dirty="0"/>
              <a:t>Педагоги не готовы к новым подходам. Это требует дополнительных ресурсов</a:t>
            </a:r>
          </a:p>
          <a:p>
            <a:r>
              <a:rPr lang="ru-RU" dirty="0"/>
              <a:t>Нагрузка на педагога будет увеличена</a:t>
            </a:r>
          </a:p>
          <a:p>
            <a:r>
              <a:rPr lang="ru-RU" dirty="0"/>
              <a:t>Индивидуализация по проектируемой профессии рассчитана на зрелую личность</a:t>
            </a:r>
          </a:p>
          <a:p>
            <a:r>
              <a:rPr lang="ru-RU" dirty="0"/>
              <a:t>Отслеживать индивидуальные успехи гораздо сложнее, т.к. отсутствуют метрики и инструменты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Кроссворд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4893129" cy="4572000"/>
          </a:xfrm>
        </p:spPr>
        <p:txBody>
          <a:bodyPr rtlCol="0"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1. Это слово в переводе с латинского означает разделение, расслоение целого на части, формы, ступени.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2. Философ в античном мире, приверженец индивидуального обучения.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3. Организация учебного процесса, при котором выбор способов, приемов и тем обучения обусловлен индивидуальными особенностями детей.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4. Неповторимое своеобразие отдельного человека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5. Один из типов дифференциации обучения в дополнительном образовании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ru-RU" dirty="0"/>
          </a:p>
        </p:txBody>
      </p:sp>
      <p:pic>
        <p:nvPicPr>
          <p:cNvPr id="8" name="Рисунок 7" descr="C:\Users\Пользователь_1\Downloads\biocrossword (1)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40" y="1233487"/>
            <a:ext cx="6081395" cy="5305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30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16309" y="3009079"/>
            <a:ext cx="6508473" cy="2219691"/>
          </a:xfrm>
        </p:spPr>
        <p:txBody>
          <a:bodyPr rtlCol="0" anchor="ctr">
            <a:noAutofit/>
          </a:bodyPr>
          <a:lstStyle/>
          <a:p>
            <a:pPr rtl="0"/>
            <a:r>
              <a:rPr lang="ru-RU" sz="3000" dirty="0"/>
              <a:t>Спасибо за внимание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816309" y="5873702"/>
            <a:ext cx="5734050" cy="955565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Материалы методического совета 27 марта 2024 г.</a:t>
            </a:r>
          </a:p>
          <a:p>
            <a:pPr rtl="0"/>
            <a:r>
              <a:rPr lang="ru-RU" dirty="0">
                <a:solidFill>
                  <a:schemeClr val="bg1"/>
                </a:solidFill>
              </a:rPr>
              <a:t>Составила К.С. Черных, методист </a:t>
            </a:r>
          </a:p>
        </p:txBody>
      </p:sp>
      <p:sp>
        <p:nvSpPr>
          <p:cNvPr id="9" name="AutoShape 6" descr="https://magicalflower.ru/image/cache/catalog/articles/yoksel-zok-pvjaxegkr_w-unsplash-708x44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s://magicalflower.ru/image/cache/catalog/articles/yoksel-zok-pvjaxegkr_w-unsplash-708x444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https://magicalflower.ru/image/cache/catalog/articles/yoksel-zok-pvjaxegkr_w-unsplash-708x444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2" descr="https://magicalflower.ru/image/cache/catalog/articles/yoksel-zok-pvjaxegkr_w-unsplash-708x444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4" name="Picture 16" descr="Правила ухода за Нарциссы | Посадка Нарциссы | Grow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563" y="1067964"/>
            <a:ext cx="5060438" cy="471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3" y="1310656"/>
            <a:ext cx="1203387" cy="102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6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" id="{C5372053-071F-4A30-B713-CAC0FBBF8602}" vid="{47BF81C2-3D26-44B6-92D3-BB3940A76306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презентация, макет с лентами и полосками (широкоэкранный формат)</Template>
  <TotalTime>0</TotalTime>
  <Words>838</Words>
  <Application>Microsoft Office PowerPoint</Application>
  <PresentationFormat>Широкоэкранный</PresentationFormat>
  <Paragraphs>125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Euphemia</vt:lpstr>
      <vt:lpstr>Plantagenet Cherokee</vt:lpstr>
      <vt:lpstr>Verdana</vt:lpstr>
      <vt:lpstr>Wingdings</vt:lpstr>
      <vt:lpstr>Научная литература 16 х 9</vt:lpstr>
      <vt:lpstr>Индивидуализация и дифференциация процесса обучения как средство активизации познавательной деятельности обучающихся при работе по ДОП</vt:lpstr>
      <vt:lpstr>Презентация PowerPoint</vt:lpstr>
      <vt:lpstr>Цель</vt:lpstr>
      <vt:lpstr>Презентация PowerPoint</vt:lpstr>
      <vt:lpstr>Презентация PowerPoint</vt:lpstr>
      <vt:lpstr>Презентация PowerPoint</vt:lpstr>
      <vt:lpstr>Как выявить индивидуальные особенности ребенка  и адаптировать учебный материал под него?</vt:lpstr>
      <vt:lpstr>Как соотносятся понятия «Индивидуализация обучения»  и «личностно-ориентированный подход»?</vt:lpstr>
      <vt:lpstr>Дети имеют разные когнитивные способности</vt:lpstr>
      <vt:lpstr>Дети имеют разную скорость усвоения информации и типы одаренности</vt:lpstr>
      <vt:lpstr>Приемы работы с одаренными детьми</vt:lpstr>
      <vt:lpstr>Приемы работы с неуспевающими детьми</vt:lpstr>
      <vt:lpstr>Советы педагогу при работе с детьми  с поведенческими нарушениями</vt:lpstr>
      <vt:lpstr>Индивидуализация и дифференциация обучения в ДО</vt:lpstr>
      <vt:lpstr>Кроссворд</vt:lpstr>
      <vt:lpstr>Спасибо за внимание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2024-03-18T11:27:43Z</dcterms:created>
  <dcterms:modified xsi:type="dcterms:W3CDTF">2024-03-28T09:02:43Z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