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95" r:id="rId3"/>
    <p:sldId id="264" r:id="rId4"/>
    <p:sldId id="294" r:id="rId5"/>
    <p:sldId id="296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54" autoAdjust="0"/>
    <p:restoredTop sz="94660" autoAdjust="0"/>
  </p:normalViewPr>
  <p:slideViewPr>
    <p:cSldViewPr snapToGrid="0">
      <p:cViewPr varScale="1">
        <p:scale>
          <a:sx n="79" d="100"/>
          <a:sy n="79" d="100"/>
        </p:scale>
        <p:origin x="-90" y="-59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FC9A-C967-4FF5-BDCF-A3BFEC9866AF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E8412-C8B7-4DC2-A5D6-67E80DBE45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1348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FC9A-C967-4FF5-BDCF-A3BFEC9866AF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E8412-C8B7-4DC2-A5D6-67E80DBE45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95352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FC9A-C967-4FF5-BDCF-A3BFEC9866AF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E8412-C8B7-4DC2-A5D6-67E80DBE45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86801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FC9A-C967-4FF5-BDCF-A3BFEC9866AF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E8412-C8B7-4DC2-A5D6-67E80DBE45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4812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FC9A-C967-4FF5-BDCF-A3BFEC9866AF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E8412-C8B7-4DC2-A5D6-67E80DBE45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2585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FC9A-C967-4FF5-BDCF-A3BFEC9866AF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E8412-C8B7-4DC2-A5D6-67E80DBE45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44209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FC9A-C967-4FF5-BDCF-A3BFEC9866AF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E8412-C8B7-4DC2-A5D6-67E80DBE45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3610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FC9A-C967-4FF5-BDCF-A3BFEC9866AF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E8412-C8B7-4DC2-A5D6-67E80DBE45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2913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FC9A-C967-4FF5-BDCF-A3BFEC9866AF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E8412-C8B7-4DC2-A5D6-67E80DBE45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6560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FC9A-C967-4FF5-BDCF-A3BFEC9866AF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E8412-C8B7-4DC2-A5D6-67E80DBE45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47982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FC9A-C967-4FF5-BDCF-A3BFEC9866AF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E8412-C8B7-4DC2-A5D6-67E80DBE45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73645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FFC9A-C967-4FF5-BDCF-A3BFEC9866AF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E8412-C8B7-4DC2-A5D6-67E80DBE45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83621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5846" y="187570"/>
            <a:ext cx="11840308" cy="844062"/>
          </a:xfrm>
          <a:prstGeom prst="round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ОБУДО «Центр развития «Грани»</a:t>
            </a:r>
          </a:p>
          <a:p>
            <a:pPr algn="just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2240" y="4456659"/>
            <a:ext cx="9392960" cy="105507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Подготовила: Горбунова Елена Владимировна, методист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97413" y="6154613"/>
            <a:ext cx="1582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2024 год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02368" y="2562725"/>
            <a:ext cx="10744200" cy="1576137"/>
          </a:xfrm>
          <a:prstGeom prst="round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Тема: 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Творческое развитие личности на примере нетрадиционной техники рисования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Тинга-тинга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Рисуем слона в африканском стиле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129590" y="1383633"/>
            <a:ext cx="7940843" cy="985098"/>
          </a:xfrm>
          <a:prstGeom prst="round2DiagRect">
            <a:avLst/>
          </a:prstGeom>
          <a:ln w="5715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Мастер-класс </a:t>
            </a:r>
          </a:p>
          <a:p>
            <a:pPr algn="ctr"/>
            <a:r>
              <a:rPr lang="ru-RU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педагогов дополнительного образования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Центр развития &quot;Грани&quot;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32874" y="5161547"/>
            <a:ext cx="1243264" cy="1327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95207" y="312822"/>
            <a:ext cx="10438540" cy="16001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Цель: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 компетентности педагогов в области изобразительного искусства. Поиск новых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методов и приемов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художественно-эстетического развития детей.</a:t>
            </a: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21106" y="2189747"/>
            <a:ext cx="11514220" cy="4439653"/>
          </a:xfrm>
          <a:prstGeom prst="roundRect">
            <a:avLst>
              <a:gd name="adj" fmla="val 4671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расширить знания педагогов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методических приемах,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используются с детьми в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нетрадиционной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технике рисования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Тинга-тинга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передать опыт путем прямого и комментированного показа последовательности действий, методов, приёмов педагогической деятельности;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предложить педагогам познакомиться (или закрепить навыки работы) с фоновой растяжкой - градиент.</a:t>
            </a:r>
          </a:p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Воспитательные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содействию благоприятного психологического климата общения членов педагогического коллектива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мотивировать участников мастер-класса к формированию собственного стиля творческой педагогической деятельности.</a:t>
            </a:r>
          </a:p>
          <a:p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844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68454" y="902610"/>
            <a:ext cx="2213810" cy="2215655"/>
          </a:xfrm>
          <a:prstGeom prst="rect">
            <a:avLst/>
          </a:prstGeom>
          <a:noFill/>
        </p:spPr>
      </p:pic>
      <p:pic>
        <p:nvPicPr>
          <p:cNvPr id="11272" name="Picture 8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04420" y="381083"/>
            <a:ext cx="2711033" cy="2711033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526632" y="240632"/>
            <a:ext cx="6460958" cy="74595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Восточная Африка страна Танзания</a:t>
            </a:r>
          </a:p>
          <a:p>
            <a:pPr algn="ctr"/>
            <a:endParaRPr lang="ru-RU" sz="3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69232" y="3315728"/>
            <a:ext cx="11249526" cy="304698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630238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Живопись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Тинга-тинга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появилась в 60-х годах ХХ века. Своё название она получила от основателя направления –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Эдуардо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Саиди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Тингатинга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художников этой живописи неисчерпаемый источник творческого вдохновения является весь животный и растительный мир Африки.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63023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2883" y="1042740"/>
            <a:ext cx="3392906" cy="2169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8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 l="211" t="7986" r="65052" b="25962"/>
          <a:stretch>
            <a:fillRect/>
          </a:stretch>
        </p:blipFill>
        <p:spPr bwMode="auto">
          <a:xfrm>
            <a:off x="0" y="433137"/>
            <a:ext cx="2322095" cy="2827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6" descr="Picture background"/>
          <p:cNvPicPr>
            <a:picLocks noChangeAspect="1" noChangeArrowheads="1"/>
          </p:cNvPicPr>
          <p:nvPr/>
        </p:nvPicPr>
        <p:blipFill>
          <a:blip r:embed="rId6" cstate="print"/>
          <a:srcRect l="39834" t="89438" r="35603" b="3944"/>
          <a:stretch>
            <a:fillRect/>
          </a:stretch>
        </p:blipFill>
        <p:spPr bwMode="auto">
          <a:xfrm>
            <a:off x="8674768" y="5654841"/>
            <a:ext cx="3301672" cy="890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4853" y="0"/>
            <a:ext cx="6412831" cy="624438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Принципы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Тинга-тинга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 1. Плоское изображение на картинах.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 2. Фон – одноцветный. Иногда к нему добавляются некоторые оттенки.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 3. Главный сюжет наносится простыми и четкими линиями. Он занимает всё пространство картины.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 4.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Тинга-тинга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напоминает орнамент. На нем присутствуют экспрессия и размашистость.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Сегодня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Тинга-тинга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имеет несколько направлений. На картинах изображают живых существ, библейские мотивы, многофигурные эпизоды из жизни людей.</a:t>
            </a:r>
          </a:p>
          <a:p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Users\USER\Desktop\750bc1c6de2fac9aa734db4f5cc6f2c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629400" y="548799"/>
            <a:ext cx="2406316" cy="2013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USER\Desktop\7e944a62f2d9146a90e278f2b723c5dd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9228220" y="228979"/>
            <a:ext cx="2671010" cy="1912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36506" y="2282681"/>
            <a:ext cx="2497482" cy="2541982"/>
          </a:xfrm>
          <a:prstGeom prst="rect">
            <a:avLst/>
          </a:prstGeom>
          <a:noFill/>
        </p:spPr>
      </p:pic>
      <p:pic>
        <p:nvPicPr>
          <p:cNvPr id="8" name="Picture 5" descr="Picture background"/>
          <p:cNvPicPr>
            <a:picLocks noChangeAspect="1" noChangeArrowheads="1"/>
          </p:cNvPicPr>
          <p:nvPr/>
        </p:nvPicPr>
        <p:blipFill>
          <a:blip r:embed="rId5" cstate="print"/>
          <a:srcRect l="5799" t="4653" r="2359" b="7452"/>
          <a:stretch>
            <a:fillRect/>
          </a:stretch>
        </p:blipFill>
        <p:spPr bwMode="auto">
          <a:xfrm>
            <a:off x="6713620" y="2758989"/>
            <a:ext cx="2409630" cy="1729548"/>
          </a:xfrm>
          <a:prstGeom prst="rect">
            <a:avLst/>
          </a:prstGeom>
          <a:noFill/>
        </p:spPr>
      </p:pic>
      <p:pic>
        <p:nvPicPr>
          <p:cNvPr id="9" name="Picture 9" descr="Picture backgroun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21731" y="4662086"/>
            <a:ext cx="2622269" cy="1926360"/>
          </a:xfrm>
          <a:prstGeom prst="rect">
            <a:avLst/>
          </a:prstGeom>
          <a:noFill/>
        </p:spPr>
      </p:pic>
      <p:pic>
        <p:nvPicPr>
          <p:cNvPr id="10" name="Picture 11" descr="Picture background"/>
          <p:cNvPicPr>
            <a:picLocks noChangeAspect="1" noChangeArrowheads="1"/>
          </p:cNvPicPr>
          <p:nvPr/>
        </p:nvPicPr>
        <p:blipFill>
          <a:blip r:embed="rId7" cstate="print"/>
          <a:srcRect l="3474" t="4294" r="3173" b="3756"/>
          <a:stretch>
            <a:fillRect/>
          </a:stretch>
        </p:blipFill>
        <p:spPr bwMode="auto">
          <a:xfrm>
            <a:off x="9432757" y="4961021"/>
            <a:ext cx="2141622" cy="14879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08238" y="216569"/>
            <a:ext cx="10235583" cy="336884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/>
              <a:t>Описывая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Характерные черты узоров: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Яркие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насыщенных и контрастных цветов, таких как красный, синий, желтый и зеленый. Это создает визуально привлекательный и энергичный эффект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	                                                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Геометрические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Фигуры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треугольники и линии, которые образуют сложные и динамичные композиции.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Фигуры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Животных и Людей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изображения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животных (например, слонов, жирафов, птиц) и людей в стилизованной форме, часто в окружении природы и пейзажей.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Симметрия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Повторяемость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рнаменты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 симметричную структуру и используют повторяющиеся элементы, что придает работе гармонию и равновесие.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/>
          <a:srcRect l="3909" t="16243" r="4730" b="16365"/>
          <a:stretch/>
        </p:blipFill>
        <p:spPr>
          <a:xfrm>
            <a:off x="357051" y="3604448"/>
            <a:ext cx="2554105" cy="27615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50948" y="3604449"/>
            <a:ext cx="2512544" cy="27615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89823" y="3604449"/>
            <a:ext cx="2582459" cy="27615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/>
          <a:srcRect l="3250" t="4837" r="5648" b="5331"/>
          <a:stretch/>
        </p:blipFill>
        <p:spPr>
          <a:xfrm>
            <a:off x="8842159" y="3604449"/>
            <a:ext cx="2707689" cy="27615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4528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52663" y="216569"/>
            <a:ext cx="7134726" cy="40065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Материалы:</a:t>
            </a:r>
            <a:endParaRPr lang="ru-RU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бумага;</a:t>
            </a:r>
          </a:p>
          <a:p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шаблоны;</a:t>
            </a:r>
          </a:p>
          <a:p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гуашь (желтый, красный, черный и белый цвет);</a:t>
            </a:r>
          </a:p>
          <a:p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кисти (тонкая, средняя, широкая), ватные палочки;</a:t>
            </a:r>
          </a:p>
          <a:p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стакан с водой.</a:t>
            </a:r>
          </a:p>
          <a:p>
            <a:pPr algn="ctr"/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0" y="6448927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7653" name="Picture 5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14619" t="4500" r="13736" b="6728"/>
          <a:stretch>
            <a:fillRect/>
          </a:stretch>
        </p:blipFill>
        <p:spPr bwMode="auto">
          <a:xfrm>
            <a:off x="7519737" y="3573378"/>
            <a:ext cx="4487779" cy="3127847"/>
          </a:xfrm>
          <a:prstGeom prst="rect">
            <a:avLst/>
          </a:prstGeom>
          <a:noFill/>
        </p:spPr>
      </p:pic>
      <p:pic>
        <p:nvPicPr>
          <p:cNvPr id="27655" name="Picture 7" descr="Picture background"/>
          <p:cNvPicPr>
            <a:picLocks noChangeAspect="1" noChangeArrowheads="1"/>
          </p:cNvPicPr>
          <p:nvPr/>
        </p:nvPicPr>
        <p:blipFill>
          <a:blip r:embed="rId3" cstate="print"/>
          <a:srcRect l="11037" t="22650" r="11729" b="19512"/>
          <a:stretch>
            <a:fillRect/>
          </a:stretch>
        </p:blipFill>
        <p:spPr bwMode="auto">
          <a:xfrm>
            <a:off x="3789949" y="4296911"/>
            <a:ext cx="3621503" cy="2404678"/>
          </a:xfrm>
          <a:prstGeom prst="rect">
            <a:avLst/>
          </a:prstGeom>
          <a:noFill/>
        </p:spPr>
      </p:pic>
      <p:pic>
        <p:nvPicPr>
          <p:cNvPr id="27657" name="Picture 9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3" y="4319338"/>
            <a:ext cx="3142645" cy="2374064"/>
          </a:xfrm>
          <a:prstGeom prst="rect">
            <a:avLst/>
          </a:prstGeom>
          <a:noFill/>
        </p:spPr>
      </p:pic>
      <p:pic>
        <p:nvPicPr>
          <p:cNvPr id="7" name="Рисунок 6" descr="C:\Users\USER\Desktop\7e944a62f2d9146a90e278f2b723c5dd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730790" y="325230"/>
            <a:ext cx="4156409" cy="3163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16567" y="144381"/>
            <a:ext cx="11478127" cy="814972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Этапы работы с фоном (фоновая растяжка – градиент):</a:t>
            </a:r>
          </a:p>
          <a:p>
            <a:pPr algn="ctr"/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1077976"/>
            <a:ext cx="11790947" cy="1845698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1.Расположите лист бумаги формата А4 горизонтально.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2.Обмакните большую кисть в воду, затем наберите желтый цвет.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3.Начните равномерно растягивать желтый цвет по бумаге от края до края сверху к середине.</a:t>
            </a:r>
          </a:p>
          <a:p>
            <a:pPr algn="ctr"/>
            <a:endParaRPr lang="ru-RU" dirty="0"/>
          </a:p>
        </p:txBody>
      </p:sp>
      <p:pic>
        <p:nvPicPr>
          <p:cNvPr id="28674" name="Picture 2" descr="https://sun9-67.userapi.com/impg/ayYCbJN_s4JVffdu6s55p5Y1IfhdNecTXfszLw/zeDrH-xkIqM.jpg?size=1280x960&amp;quality=95&amp;sign=9e18401c8471bdff5dfd25976dcc9131&amp;type=album"/>
          <p:cNvPicPr>
            <a:picLocks noChangeAspect="1" noChangeArrowheads="1"/>
          </p:cNvPicPr>
          <p:nvPr/>
        </p:nvPicPr>
        <p:blipFill>
          <a:blip r:embed="rId2" cstate="print"/>
          <a:srcRect l="5063" t="16615" b="5747"/>
          <a:stretch>
            <a:fillRect/>
          </a:stretch>
        </p:blipFill>
        <p:spPr bwMode="auto">
          <a:xfrm>
            <a:off x="457202" y="3080084"/>
            <a:ext cx="5512292" cy="3380874"/>
          </a:xfrm>
          <a:prstGeom prst="rect">
            <a:avLst/>
          </a:prstGeom>
          <a:noFill/>
        </p:spPr>
      </p:pic>
      <p:pic>
        <p:nvPicPr>
          <p:cNvPr id="28676" name="Picture 4" descr="https://sun9-1.userapi.com/impg/bkY9oNaTERXfvj13TpjUQ0ekGkOR8J2-mY5hvA/AGvuGoUuwCI.jpg?size=1280x960&amp;quality=95&amp;sign=5ee458f4ddd211251e37eec68de92fea&amp;type=album"/>
          <p:cNvPicPr>
            <a:picLocks noChangeAspect="1" noChangeArrowheads="1"/>
          </p:cNvPicPr>
          <p:nvPr/>
        </p:nvPicPr>
        <p:blipFill>
          <a:blip r:embed="rId3" cstate="print"/>
          <a:srcRect l="1386" t="10458" r="6258" b="6246"/>
          <a:stretch>
            <a:fillRect/>
          </a:stretch>
        </p:blipFill>
        <p:spPr bwMode="auto">
          <a:xfrm>
            <a:off x="6701589" y="3042297"/>
            <a:ext cx="4993106" cy="3377418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216569" y="5811253"/>
            <a:ext cx="806116" cy="74595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408822" y="5843337"/>
            <a:ext cx="1026694" cy="74595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2-3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 rot="5400000">
            <a:off x="10497553" y="3573383"/>
            <a:ext cx="1124954" cy="463219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rot="5400000">
            <a:off x="6703595" y="3461089"/>
            <a:ext cx="1124954" cy="463219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https://sun9-21.userapi.com/impg/EuF_XvXx3dvV_n3BosofnvNNmc_fbfNWYm1o6w/cDhnVHMmonk.jpg?size=810x1080&amp;quality=95&amp;sign=cd23cac1bbd084a329ff66f7827136e6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306504" y="2809268"/>
            <a:ext cx="3300095" cy="440012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" y="0"/>
            <a:ext cx="12191999" cy="3272589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4.Очистите кисть в воде и наберите красную гуашь на кисть.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5.Сделайте тоже с красным цветом, растягивая цвет от низа к середине листа.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6.Очистите кисть в воде, затем смешайте желтую и красную краску на стыке между двух цветов. 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7.Получившийся на стыке оранжевый цвет нанесите ровно по середине листа, немного растягивая его к низу и к верху. Старайтесь разогнать краску так, чтобы не было пробелов и она лежала ровно.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8.Отложите ваш лист, чтобы краска могла просохнуть. Очистите. А затем уберите большую кисть в сторону. </a:t>
            </a:r>
          </a:p>
          <a:p>
            <a:pPr lvl="0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322091" y="5932160"/>
            <a:ext cx="890337" cy="74595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4-5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 rot="16200000">
            <a:off x="4092745" y="5470364"/>
            <a:ext cx="1124954" cy="463219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16200000">
            <a:off x="1044748" y="5526510"/>
            <a:ext cx="1124954" cy="463219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702" name="Picture 6" descr="https://sun9-76.userapi.com/impg/u14TruUEIhsx-pv-MmqLG3hadccSlggLH3l09A/oO0F_ImHYM4.jpg?size=810x1080&amp;quality=95&amp;sign=b131f85f5d13930294487edcae50f44b&amp;type=album"/>
          <p:cNvPicPr>
            <a:picLocks noChangeAspect="1" noChangeArrowheads="1"/>
          </p:cNvPicPr>
          <p:nvPr/>
        </p:nvPicPr>
        <p:blipFill>
          <a:blip r:embed="rId3" cstate="print"/>
          <a:srcRect l="9441" t="6083" r="8692" b="9515"/>
          <a:stretch>
            <a:fillRect/>
          </a:stretch>
        </p:blipFill>
        <p:spPr bwMode="auto">
          <a:xfrm rot="16200000">
            <a:off x="7164505" y="2763903"/>
            <a:ext cx="3258011" cy="4478507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6168189" y="5915528"/>
            <a:ext cx="942473" cy="74595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6-7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824662" y="782053"/>
            <a:ext cx="6545179" cy="14317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Игра «да</a:t>
            </a:r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нет»</a:t>
            </a:r>
            <a:endParaRPr lang="ru-RU" sz="4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4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2" cstate="print"/>
          <a:srcRect l="20384" t="28151" r="49370" b="17192"/>
          <a:stretch>
            <a:fillRect/>
          </a:stretch>
        </p:blipFill>
        <p:spPr bwMode="auto">
          <a:xfrm>
            <a:off x="397042" y="806114"/>
            <a:ext cx="3838074" cy="5548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848728" y="2466474"/>
            <a:ext cx="6436894" cy="263491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Правила игры: </a:t>
            </a:r>
          </a:p>
          <a:p>
            <a:pPr algn="just"/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здесь будут представлены интересные факты о слонах. Ваша задача поверить в них или опровергнуть.</a:t>
            </a:r>
          </a:p>
          <a:p>
            <a:pPr algn="just"/>
            <a:endParaRPr lang="ru-RU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30727" name="Picture 7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69702" y="4597625"/>
            <a:ext cx="1706645" cy="1887397"/>
          </a:xfrm>
          <a:prstGeom prst="rect">
            <a:avLst/>
          </a:prstGeom>
          <a:noFill/>
        </p:spPr>
      </p:pic>
      <p:pic>
        <p:nvPicPr>
          <p:cNvPr id="30729" name="Picture 9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01201" y="4579518"/>
            <a:ext cx="1744577" cy="19415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5495" y="1913513"/>
            <a:ext cx="5177006" cy="2995372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156411" y="1383632"/>
            <a:ext cx="5823284" cy="4066674"/>
          </a:xfrm>
          <a:prstGeom prst="round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Слоны – единственные млекопитающие, которые могут стоять на голове. 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6448927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537412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1750" name="Picture 6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77526" y="1009400"/>
            <a:ext cx="5201819" cy="52018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5495" y="1913513"/>
            <a:ext cx="5177006" cy="2995372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156411" y="1383632"/>
            <a:ext cx="5823284" cy="4066674"/>
          </a:xfrm>
          <a:prstGeom prst="round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3600" dirty="0" smtClean="0"/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Слоны необщительные животные одиночки. 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6448927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537412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2770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 b="5013"/>
          <a:stretch>
            <a:fillRect/>
          </a:stretch>
        </p:blipFill>
        <p:spPr bwMode="auto">
          <a:xfrm>
            <a:off x="6104219" y="1036805"/>
            <a:ext cx="5859181" cy="50150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5495" y="1913513"/>
            <a:ext cx="5177006" cy="2995372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156411" y="1383632"/>
            <a:ext cx="5823284" cy="4066674"/>
          </a:xfrm>
          <a:prstGeom prst="round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3. Слоны – единственные животные, которые не умеют прыгать. 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6448927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537412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79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 l="13525" t="9221" r="40246" b="18084"/>
          <a:stretch>
            <a:fillRect/>
          </a:stretch>
        </p:blipFill>
        <p:spPr bwMode="auto">
          <a:xfrm>
            <a:off x="6655633" y="679780"/>
            <a:ext cx="5246557" cy="5676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5495" y="1913513"/>
            <a:ext cx="5177006" cy="2995372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156411" y="1383632"/>
            <a:ext cx="5823284" cy="4066674"/>
          </a:xfrm>
          <a:prstGeom prst="round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4. Мамонты не являются предками слонов. 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6448927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537412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79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18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8466" y="1409075"/>
            <a:ext cx="5802943" cy="40749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5495" y="1913513"/>
            <a:ext cx="5177006" cy="2995372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156411" y="1383632"/>
            <a:ext cx="5823284" cy="4066674"/>
          </a:xfrm>
          <a:prstGeom prst="round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5. Одно ухо слона может весить до 100 кг. 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6448927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537412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79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5842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2872" y="1554756"/>
            <a:ext cx="5784256" cy="384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5495" y="1913513"/>
            <a:ext cx="5177006" cy="2995372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179882" y="1383632"/>
            <a:ext cx="6071016" cy="4066674"/>
          </a:xfrm>
          <a:prstGeom prst="round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6. Слоны очень вежливые, поэтому при встрече всегда здороваются хоботом и улыбаются. 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6448927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537412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79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66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5731" y="1436731"/>
            <a:ext cx="5441430" cy="40563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5495" y="1913513"/>
            <a:ext cx="5177006" cy="2995372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156411" y="1383632"/>
            <a:ext cx="5823284" cy="4066674"/>
          </a:xfrm>
          <a:prstGeom prst="round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ru-RU" sz="3600" dirty="0" smtClean="0"/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честь слонов сделали отдельный день в календаре.  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6448927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537412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79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7890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4421" y="942465"/>
            <a:ext cx="5600163" cy="52184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5495" y="1913513"/>
            <a:ext cx="5177006" cy="2995372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156411" y="1383632"/>
            <a:ext cx="5823284" cy="4066674"/>
          </a:xfrm>
          <a:prstGeom prst="round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8. Слоны ходят очень тихо.  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6448927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537412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79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8914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393" y="1424066"/>
            <a:ext cx="5728748" cy="41590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5495" y="1913513"/>
            <a:ext cx="5177006" cy="2995372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156411" y="1383632"/>
            <a:ext cx="5823284" cy="4066674"/>
          </a:xfrm>
          <a:prstGeom prst="round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9. Большинство слонов правши, но бывают и левши.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6448927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537412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79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938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0669" y="1527061"/>
            <a:ext cx="5941331" cy="39593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5495" y="1913513"/>
            <a:ext cx="5177006" cy="2995372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156411" y="1383632"/>
            <a:ext cx="5823284" cy="4066674"/>
          </a:xfrm>
          <a:prstGeom prst="round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10. Слоны не умеют спать стоя. 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6448927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537412"/>
            <a:ext cx="12192000" cy="120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79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62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0603" y="489535"/>
            <a:ext cx="5141627" cy="61599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90" name="Picture 6" descr="https://sun9-37.userapi.com/impg/RpvCdd97XSo5JNcDmu9JrdpavZ5aR49bnPa29g/jKe2s1KdVWE.jpg?size=1280x960&amp;quality=95&amp;sign=2f10ff77a2e64750b41c46a5763f5681&amp;type=album"/>
          <p:cNvPicPr>
            <a:picLocks noChangeAspect="1" noChangeArrowheads="1"/>
          </p:cNvPicPr>
          <p:nvPr/>
        </p:nvPicPr>
        <p:blipFill>
          <a:blip r:embed="rId2" cstate="print"/>
          <a:srcRect l="7355" t="11550" r="11708" b="11953"/>
          <a:stretch>
            <a:fillRect/>
          </a:stretch>
        </p:blipFill>
        <p:spPr bwMode="auto">
          <a:xfrm>
            <a:off x="6700603" y="3072985"/>
            <a:ext cx="4948359" cy="3507698"/>
          </a:xfrm>
          <a:prstGeom prst="rect">
            <a:avLst/>
          </a:prstGeom>
          <a:noFill/>
        </p:spPr>
      </p:pic>
      <p:pic>
        <p:nvPicPr>
          <p:cNvPr id="41986" name="Picture 2" descr="https://sun9-69.userapi.com/impg/Mhm5beo0lmuP4HMNVPb1j8j-q2X54IbzdzE1-g/ePqH4s-9gu0.jpg?size=810x1080&amp;quality=95&amp;sign=08a0d2117cd49be7e4affd7ab4fe0d5e&amp;type=album"/>
          <p:cNvPicPr>
            <a:picLocks noChangeAspect="1" noChangeArrowheads="1"/>
          </p:cNvPicPr>
          <p:nvPr/>
        </p:nvPicPr>
        <p:blipFill>
          <a:blip r:embed="rId3" cstate="print"/>
          <a:srcRect l="10762" t="6944" r="6204" b="9306"/>
          <a:stretch>
            <a:fillRect/>
          </a:stretch>
        </p:blipFill>
        <p:spPr bwMode="auto">
          <a:xfrm rot="16200000">
            <a:off x="1161997" y="2465623"/>
            <a:ext cx="3522690" cy="473741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216568" y="144381"/>
            <a:ext cx="6653464" cy="6858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Этапы работы с шаблоном:</a:t>
            </a:r>
          </a:p>
          <a:p>
            <a:pPr algn="ctr"/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950495"/>
            <a:ext cx="11790947" cy="1973179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1.Расположите шаблон на листе и обведите его карандашом.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2.Наберите черную краску на кисть среднего размера и аккуратно закрасьте слона, не залезая за край рисунка.</a:t>
            </a:r>
          </a:p>
          <a:p>
            <a:pPr lvl="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16569" y="5916184"/>
            <a:ext cx="806116" cy="74595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333871" y="5918287"/>
            <a:ext cx="1026694" cy="74595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3" name="Picture 5" descr="https://sun9-45.userapi.com/impg/HHoGZhpGAIAvg-_egvc4AFe477R_Sb8xIwb4Yg/jtx2WloTOhA.jpg?size=1280x960&amp;quality=95&amp;sign=af8f96d8690a85ea7a4736e29ea1c884&amp;type=album"/>
          <p:cNvPicPr>
            <a:picLocks noChangeAspect="1" noChangeArrowheads="1"/>
          </p:cNvPicPr>
          <p:nvPr/>
        </p:nvPicPr>
        <p:blipFill>
          <a:blip r:embed="rId2" cstate="print"/>
          <a:srcRect l="7085" t="7512" r="6112" b="10685"/>
          <a:stretch>
            <a:fillRect/>
          </a:stretch>
        </p:blipFill>
        <p:spPr bwMode="auto">
          <a:xfrm>
            <a:off x="6405797" y="3038446"/>
            <a:ext cx="4986727" cy="3524613"/>
          </a:xfrm>
          <a:prstGeom prst="rect">
            <a:avLst/>
          </a:prstGeom>
          <a:noFill/>
        </p:spPr>
      </p:pic>
      <p:pic>
        <p:nvPicPr>
          <p:cNvPr id="43011" name="Picture 3" descr="https://sun9-77.userapi.com/impg/5Od0HLT-zGVaDvYjYRSYEHz0WMs0nnXhqpnZ5A/QIV7CIW_pro.jpg?size=1280x960&amp;quality=95&amp;sign=09f8af119bf035dfd7f60b831cd1d1bf&amp;type=album"/>
          <p:cNvPicPr>
            <a:picLocks noChangeAspect="1" noChangeArrowheads="1"/>
          </p:cNvPicPr>
          <p:nvPr/>
        </p:nvPicPr>
        <p:blipFill>
          <a:blip r:embed="rId3" cstate="print"/>
          <a:srcRect l="6256" t="11336" r="15710" b="12276"/>
          <a:stretch>
            <a:fillRect/>
          </a:stretch>
        </p:blipFill>
        <p:spPr bwMode="auto">
          <a:xfrm>
            <a:off x="614595" y="3076968"/>
            <a:ext cx="4751883" cy="348872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" y="0"/>
            <a:ext cx="12191999" cy="2863121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3.Наберите белую краску на тонкую кисть и обведите слона  ровно по контуру.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4.Изобразим основные элементы головы. Обратите внимание, что у слона есть глаза и надбровные дуги, внутренний край уха и складки на хоботе. Рот у слона находиться за хоботом, его мы рисовать не будем.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5.Переходим к ногам слона. Обратите внимания, что на его ступнях находятся ногти. </a:t>
            </a:r>
          </a:p>
          <a:p>
            <a:pPr lvl="0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397041" y="5943601"/>
            <a:ext cx="890337" cy="74595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6168189" y="5915528"/>
            <a:ext cx="942473" cy="74595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4-5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33135" r="23996"/>
          <a:stretch>
            <a:fillRect/>
          </a:stretch>
        </p:blipFill>
        <p:spPr bwMode="auto">
          <a:xfrm rot="5400000">
            <a:off x="1315541" y="784521"/>
            <a:ext cx="2430376" cy="4615192"/>
          </a:xfrm>
          <a:prstGeom prst="rect">
            <a:avLst/>
          </a:prstGeom>
          <a:noFill/>
        </p:spPr>
      </p:pic>
      <p:pic>
        <p:nvPicPr>
          <p:cNvPr id="44034" name="Picture 2" descr="https://sun9-19.userapi.com/impg/aQuyyNlXPHzvwkG63P_83uAXkGV83ntu5MegoA/WF66Xd6pUR4.jpg?size=1280x960&amp;quality=95&amp;sign=e03251b29ba49e1c617078a844f399b5&amp;type=album"/>
          <p:cNvPicPr>
            <a:picLocks noChangeAspect="1" noChangeArrowheads="1"/>
          </p:cNvPicPr>
          <p:nvPr/>
        </p:nvPicPr>
        <p:blipFill>
          <a:blip r:embed="rId3" cstate="print"/>
          <a:srcRect l="7713" t="11623" r="11197" b="11663"/>
          <a:stretch>
            <a:fillRect/>
          </a:stretch>
        </p:blipFill>
        <p:spPr bwMode="auto">
          <a:xfrm>
            <a:off x="5051685" y="1731594"/>
            <a:ext cx="6880485" cy="488178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" y="1"/>
            <a:ext cx="12191999" cy="1618937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6.Украшаем полученный силуэт узором, используя кисть, ватные палочки. Украшаем линиями, прямыми, округлыми, волнистыми. Ватной палочкой можно делать точки. При желании можно добавить деревья и траву.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7.Ваш африканский слон готов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lvl="0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4937029" y="5980077"/>
            <a:ext cx="890337" cy="74595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6-7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USER\AppData\Local\Packages\Microsoft.Windows.Photos_8wekyb3d8bbwe\TempState\ShareServiceTempFolder\Маори Тату Эскизы.jpe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33" y="4565296"/>
            <a:ext cx="4615192" cy="2009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008683" y="1663908"/>
            <a:ext cx="8469443" cy="3237875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Горбунова Елена Владимировна, методист</a:t>
            </a:r>
          </a:p>
          <a:p>
            <a:pPr algn="ctr"/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kb.-6@mail.ru</a:t>
            </a:r>
            <a:endParaRPr lang="ru-RU" sz="4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1413</TotalTime>
  <Words>611</Words>
  <Application>Microsoft Office PowerPoint</Application>
  <PresentationFormat>Произвольный</PresentationFormat>
  <Paragraphs>91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ОБУДО «ОЦРТДиЮ»</dc:title>
  <dc:creator>Пользователь_1</dc:creator>
  <cp:lastModifiedBy>user</cp:lastModifiedBy>
  <cp:revision>100</cp:revision>
  <dcterms:created xsi:type="dcterms:W3CDTF">2024-01-11T13:24:04Z</dcterms:created>
  <dcterms:modified xsi:type="dcterms:W3CDTF">2024-10-06T10:00:19Z</dcterms:modified>
</cp:coreProperties>
</file>